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7" r:id="rId6"/>
    <p:sldId id="274" r:id="rId7"/>
    <p:sldId id="260" r:id="rId8"/>
    <p:sldId id="275" r:id="rId9"/>
    <p:sldId id="276" r:id="rId10"/>
    <p:sldId id="261" r:id="rId11"/>
    <p:sldId id="277" r:id="rId12"/>
    <p:sldId id="278" r:id="rId13"/>
    <p:sldId id="262" r:id="rId14"/>
    <p:sldId id="279" r:id="rId15"/>
    <p:sldId id="280" r:id="rId16"/>
    <p:sldId id="263" r:id="rId17"/>
    <p:sldId id="281" r:id="rId18"/>
    <p:sldId id="282" r:id="rId19"/>
    <p:sldId id="283" r:id="rId20"/>
    <p:sldId id="264" r:id="rId21"/>
    <p:sldId id="284" r:id="rId22"/>
    <p:sldId id="285" r:id="rId23"/>
    <p:sldId id="265" r:id="rId24"/>
    <p:sldId id="286" r:id="rId25"/>
    <p:sldId id="287" r:id="rId26"/>
    <p:sldId id="288" r:id="rId27"/>
    <p:sldId id="2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p:restoredTop sz="94674"/>
  </p:normalViewPr>
  <p:slideViewPr>
    <p:cSldViewPr snapToGrid="0" snapToObjects="1">
      <p:cViewPr varScale="1">
        <p:scale>
          <a:sx n="124" d="100"/>
          <a:sy n="124" d="100"/>
        </p:scale>
        <p:origin x="8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B361-FC9D-6B41-9CC3-43260C2FB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F201D-AC2D-0F4D-900D-2E58226CB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68079-BB63-D944-B2E0-D8E13D537430}"/>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5" name="Footer Placeholder 4">
            <a:extLst>
              <a:ext uri="{FF2B5EF4-FFF2-40B4-BE49-F238E27FC236}">
                <a16:creationId xmlns:a16="http://schemas.microsoft.com/office/drawing/2014/main" id="{41ADBE53-8F8B-AF41-8039-8A1B8DF92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DEEC1-2336-AA4B-8DB6-A213632BFA43}"/>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156309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03E4-CAAC-8E4B-B667-AB9B504D85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4A0F7-B136-B34B-A3B6-DE7B82A83D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849CB-A691-BD43-B5BE-FBFBCC433FFB}"/>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5" name="Footer Placeholder 4">
            <a:extLst>
              <a:ext uri="{FF2B5EF4-FFF2-40B4-BE49-F238E27FC236}">
                <a16:creationId xmlns:a16="http://schemas.microsoft.com/office/drawing/2014/main" id="{91BAAF17-5CFF-3843-804F-EE5B8F1F9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1FBDF-434E-EA47-8C03-00BEF388F6C9}"/>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2996939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90166-A0EC-7247-8BDE-E047B8A908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9F0DC-FD1C-A645-8BC8-346FE91A7E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06EF0-0041-B940-8666-0A98D0F452B0}"/>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5" name="Footer Placeholder 4">
            <a:extLst>
              <a:ext uri="{FF2B5EF4-FFF2-40B4-BE49-F238E27FC236}">
                <a16:creationId xmlns:a16="http://schemas.microsoft.com/office/drawing/2014/main" id="{812D0558-7BF1-0E43-9F0B-E996F0DF3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20DB2-D614-4D41-8684-EFEC99470FB6}"/>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99076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2B96-9746-9043-8C15-8ABF7E301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215457-45DD-4749-982E-68D00B5F8D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2DA3F-95FF-174A-8AE7-ABAA3850394F}"/>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5" name="Footer Placeholder 4">
            <a:extLst>
              <a:ext uri="{FF2B5EF4-FFF2-40B4-BE49-F238E27FC236}">
                <a16:creationId xmlns:a16="http://schemas.microsoft.com/office/drawing/2014/main" id="{D87E61C6-AC80-9D43-B251-ADD430212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5B5E3-DF50-A141-8513-A03A10018DB1}"/>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84491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252E-C5AE-7B48-9234-3392AD5C1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697AA5-B701-AA4C-824F-7340165D93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00B0EB-FDD5-BB42-B2F6-0E8820E25F3F}"/>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5" name="Footer Placeholder 4">
            <a:extLst>
              <a:ext uri="{FF2B5EF4-FFF2-40B4-BE49-F238E27FC236}">
                <a16:creationId xmlns:a16="http://schemas.microsoft.com/office/drawing/2014/main" id="{36663986-DBDC-B14A-B792-A1C3F242E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64576-00CC-C143-991D-DF125006195C}"/>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4162935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AD23-6884-EF4E-A44A-C4D8F30C3C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64BFFF-1DD7-4B4A-B6F9-1891A11A54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7FA071-5FC0-8B4E-9867-70A80CB130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6519CB-97D0-D447-B617-7A73C8891B68}"/>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6" name="Footer Placeholder 5">
            <a:extLst>
              <a:ext uri="{FF2B5EF4-FFF2-40B4-BE49-F238E27FC236}">
                <a16:creationId xmlns:a16="http://schemas.microsoft.com/office/drawing/2014/main" id="{D338DCF5-0574-A04B-9286-6D408F604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D6C33-7044-AC4C-874E-ACF0E7D2CFFC}"/>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174679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1D66-94E7-5D40-A5ED-0A684FDFAD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14B5F0-C497-B14A-9E65-5362A88AC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6FEBCC-8DE7-4646-A8A3-979B4D37D95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BE28FF-86E8-C546-AF0E-49B9AF75A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7248DC-00CD-0A40-B5E3-5C9A18E645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EDBBAB-EE45-A247-B44F-F2AF59CD187E}"/>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8" name="Footer Placeholder 7">
            <a:extLst>
              <a:ext uri="{FF2B5EF4-FFF2-40B4-BE49-F238E27FC236}">
                <a16:creationId xmlns:a16="http://schemas.microsoft.com/office/drawing/2014/main" id="{4A359A08-4CDD-144D-B8F3-F2029920A2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D781A2-C555-934D-B3D2-4B802C60057A}"/>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221840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6E05B-364D-D945-A553-BB11451EDB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539D5-A4DC-4B48-A14B-2670DB722A08}"/>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4" name="Footer Placeholder 3">
            <a:extLst>
              <a:ext uri="{FF2B5EF4-FFF2-40B4-BE49-F238E27FC236}">
                <a16:creationId xmlns:a16="http://schemas.microsoft.com/office/drawing/2014/main" id="{7F82F8C9-3A5E-714E-9A5B-51FD0417B8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8AC56F-D8C2-3549-ACCE-6FCF674C1690}"/>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363148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1D6D23-DE2C-F841-BD60-5CD01109B387}"/>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3" name="Footer Placeholder 2">
            <a:extLst>
              <a:ext uri="{FF2B5EF4-FFF2-40B4-BE49-F238E27FC236}">
                <a16:creationId xmlns:a16="http://schemas.microsoft.com/office/drawing/2014/main" id="{B29721BC-8A8C-CA47-AB93-5ECF437B91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918C08-8B77-7C4D-B20C-6FA8178F2500}"/>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335299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2346-1D99-4D40-9E5E-A0F25BC69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2E14F4-04CD-F545-8A44-E24284652D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FBD212-2C2A-4A4D-AE20-FCE73967B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131751-CAE8-DE40-8B64-E20F122D0FDB}"/>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6" name="Footer Placeholder 5">
            <a:extLst>
              <a:ext uri="{FF2B5EF4-FFF2-40B4-BE49-F238E27FC236}">
                <a16:creationId xmlns:a16="http://schemas.microsoft.com/office/drawing/2014/main" id="{9E66399E-AC31-6B4F-B59D-DF9D29A47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A7A70-0613-664B-8406-789E3DC39F68}"/>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1584131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5D79-6DD9-0B4B-ADF9-719826799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2B137D-78A5-9B4B-B512-82CF419397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0F5D9A-5050-F44B-9F26-B7A8CDFDE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3EAB26-918E-3645-B7AD-A0BE642C03D8}"/>
              </a:ext>
            </a:extLst>
          </p:cNvPr>
          <p:cNvSpPr>
            <a:spLocks noGrp="1"/>
          </p:cNvSpPr>
          <p:nvPr>
            <p:ph type="dt" sz="half" idx="10"/>
          </p:nvPr>
        </p:nvSpPr>
        <p:spPr/>
        <p:txBody>
          <a:bodyPr/>
          <a:lstStyle/>
          <a:p>
            <a:fld id="{A314E5B3-D4AD-2B40-BCEC-2123DB6FE76C}" type="datetimeFigureOut">
              <a:rPr lang="en-US" smtClean="0"/>
              <a:t>7/31/19</a:t>
            </a:fld>
            <a:endParaRPr lang="en-US"/>
          </a:p>
        </p:txBody>
      </p:sp>
      <p:sp>
        <p:nvSpPr>
          <p:cNvPr id="6" name="Footer Placeholder 5">
            <a:extLst>
              <a:ext uri="{FF2B5EF4-FFF2-40B4-BE49-F238E27FC236}">
                <a16:creationId xmlns:a16="http://schemas.microsoft.com/office/drawing/2014/main" id="{1D9E9090-81A5-7246-9537-00C03BB26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731C2-5E90-AC44-8E68-4FCFAEA58FDD}"/>
              </a:ext>
            </a:extLst>
          </p:cNvPr>
          <p:cNvSpPr>
            <a:spLocks noGrp="1"/>
          </p:cNvSpPr>
          <p:nvPr>
            <p:ph type="sldNum" sz="quarter" idx="12"/>
          </p:nvPr>
        </p:nvSpPr>
        <p:spPr/>
        <p:txBody>
          <a:bodyPr/>
          <a:lstStyle/>
          <a:p>
            <a:fld id="{2A935295-AE91-3D4D-AA81-9F4848103229}" type="slidenum">
              <a:rPr lang="en-US" smtClean="0"/>
              <a:t>‹#›</a:t>
            </a:fld>
            <a:endParaRPr lang="en-US"/>
          </a:p>
        </p:txBody>
      </p:sp>
    </p:spTree>
    <p:extLst>
      <p:ext uri="{BB962C8B-B14F-4D97-AF65-F5344CB8AC3E}">
        <p14:creationId xmlns:p14="http://schemas.microsoft.com/office/powerpoint/2010/main" val="950621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572A8-AB28-704C-BB97-8F408D010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475CAA-0FAE-1145-82F0-C538BC7A8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C01F6-918B-B541-9B7F-D55EAF42A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4E5B3-D4AD-2B40-BCEC-2123DB6FE76C}" type="datetimeFigureOut">
              <a:rPr lang="en-US" smtClean="0"/>
              <a:t>7/31/19</a:t>
            </a:fld>
            <a:endParaRPr lang="en-US"/>
          </a:p>
        </p:txBody>
      </p:sp>
      <p:sp>
        <p:nvSpPr>
          <p:cNvPr id="5" name="Footer Placeholder 4">
            <a:extLst>
              <a:ext uri="{FF2B5EF4-FFF2-40B4-BE49-F238E27FC236}">
                <a16:creationId xmlns:a16="http://schemas.microsoft.com/office/drawing/2014/main" id="{E90DD68F-197E-A142-8DF4-73EEECA1DC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946B9D-02B4-BD42-9EEE-6ED1AF16C8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35295-AE91-3D4D-AA81-9F4848103229}" type="slidenum">
              <a:rPr lang="en-US" smtClean="0"/>
              <a:t>‹#›</a:t>
            </a:fld>
            <a:endParaRPr lang="en-US"/>
          </a:p>
        </p:txBody>
      </p:sp>
    </p:spTree>
    <p:extLst>
      <p:ext uri="{BB962C8B-B14F-4D97-AF65-F5344CB8AC3E}">
        <p14:creationId xmlns:p14="http://schemas.microsoft.com/office/powerpoint/2010/main" val="48372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945889-D63D-2D43-8FD2-5AC9C40738FF}"/>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1209538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0D4BE-A74F-8E4D-A7CA-C315C271ED0B}"/>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2B94CF0-8327-C049-971E-0381E4F6E816}"/>
              </a:ext>
            </a:extLst>
          </p:cNvPr>
          <p:cNvPicPr>
            <a:picLocks noChangeAspect="1"/>
          </p:cNvPicPr>
          <p:nvPr/>
        </p:nvPicPr>
        <p:blipFill>
          <a:blip r:embed="rId2"/>
          <a:stretch>
            <a:fillRect/>
          </a:stretch>
        </p:blipFill>
        <p:spPr>
          <a:xfrm>
            <a:off x="8193" y="2129"/>
            <a:ext cx="12192000" cy="6858000"/>
          </a:xfrm>
          <a:prstGeom prst="rect">
            <a:avLst/>
          </a:prstGeom>
        </p:spPr>
      </p:pic>
      <p:pic>
        <p:nvPicPr>
          <p:cNvPr id="5" name="Picture 4">
            <a:extLst>
              <a:ext uri="{FF2B5EF4-FFF2-40B4-BE49-F238E27FC236}">
                <a16:creationId xmlns:a16="http://schemas.microsoft.com/office/drawing/2014/main" id="{802AEDBB-76D8-B149-84A4-CE006BCF1C78}"/>
              </a:ext>
            </a:extLst>
          </p:cNvPr>
          <p:cNvPicPr>
            <a:picLocks noChangeAspect="1"/>
          </p:cNvPicPr>
          <p:nvPr/>
        </p:nvPicPr>
        <p:blipFill>
          <a:blip r:embed="rId3"/>
          <a:stretch>
            <a:fillRect/>
          </a:stretch>
        </p:blipFill>
        <p:spPr>
          <a:xfrm>
            <a:off x="14077" y="-2129"/>
            <a:ext cx="12180231" cy="6858000"/>
          </a:xfrm>
          <a:prstGeom prst="rect">
            <a:avLst/>
          </a:prstGeom>
        </p:spPr>
      </p:pic>
    </p:spTree>
    <p:extLst>
      <p:ext uri="{BB962C8B-B14F-4D97-AF65-F5344CB8AC3E}">
        <p14:creationId xmlns:p14="http://schemas.microsoft.com/office/powerpoint/2010/main" val="2339334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977443-71FE-0741-8435-53937ABC1897}"/>
              </a:ext>
            </a:extLst>
          </p:cNvPr>
          <p:cNvPicPr>
            <a:picLocks noChangeAspect="1"/>
          </p:cNvPicPr>
          <p:nvPr/>
        </p:nvPicPr>
        <p:blipFill>
          <a:blip r:embed="rId2"/>
          <a:stretch>
            <a:fillRect/>
          </a:stretch>
        </p:blipFill>
        <p:spPr>
          <a:xfrm>
            <a:off x="8096036" y="782242"/>
            <a:ext cx="3524036" cy="5142634"/>
          </a:xfrm>
          <a:prstGeom prst="rect">
            <a:avLst/>
          </a:prstGeom>
        </p:spPr>
      </p:pic>
      <p:pic>
        <p:nvPicPr>
          <p:cNvPr id="6" name="Picture 5">
            <a:extLst>
              <a:ext uri="{FF2B5EF4-FFF2-40B4-BE49-F238E27FC236}">
                <a16:creationId xmlns:a16="http://schemas.microsoft.com/office/drawing/2014/main" id="{D9B4B6B2-739E-EF41-82C8-76D60B4747D2}"/>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1951673"/>
            <a:ext cx="4660250" cy="2954655"/>
          </a:xfrm>
          <a:prstGeom prst="rect">
            <a:avLst/>
          </a:prstGeom>
          <a:noFill/>
        </p:spPr>
        <p:txBody>
          <a:bodyPr wrap="square" rtlCol="0">
            <a:spAutoFit/>
          </a:bodyPr>
          <a:lstStyle/>
          <a:p>
            <a:r>
              <a:rPr lang="en-US" sz="6600" b="1" dirty="0">
                <a:solidFill>
                  <a:schemeClr val="bg1">
                    <a:lumMod val="50000"/>
                  </a:schemeClr>
                </a:solidFill>
                <a:latin typeface="Avenir Black" panose="02000503020000020003" pitchFamily="2" charset="0"/>
              </a:rPr>
              <a:t>PART I</a:t>
            </a:r>
          </a:p>
          <a:p>
            <a:r>
              <a:rPr lang="en-US" sz="4000" i="1" dirty="0">
                <a:solidFill>
                  <a:schemeClr val="bg1">
                    <a:lumMod val="50000"/>
                  </a:schemeClr>
                </a:solidFill>
                <a:latin typeface="Avenir Book Oblique" panose="02000503020000020003" pitchFamily="2" charset="0"/>
              </a:rPr>
              <a:t>The Relationship </a:t>
            </a:r>
          </a:p>
          <a:p>
            <a:r>
              <a:rPr lang="en-US" sz="4000" i="1" dirty="0">
                <a:solidFill>
                  <a:schemeClr val="bg1">
                    <a:lumMod val="50000"/>
                  </a:schemeClr>
                </a:solidFill>
                <a:latin typeface="Avenir Book Oblique" panose="02000503020000020003" pitchFamily="2" charset="0"/>
              </a:rPr>
              <a:t>Between Humanity </a:t>
            </a:r>
          </a:p>
          <a:p>
            <a:r>
              <a:rPr lang="en-US" sz="4000" i="1" dirty="0">
                <a:solidFill>
                  <a:schemeClr val="bg1">
                    <a:lumMod val="50000"/>
                  </a:schemeClr>
                </a:solidFill>
                <a:latin typeface="Avenir Book Oblique" panose="02000503020000020003" pitchFamily="2" charset="0"/>
              </a:rPr>
              <a:t>and God</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3</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2031922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236D99-9C37-A94A-9013-8141971D3A44}"/>
              </a:ext>
            </a:extLst>
          </p:cNvPr>
          <p:cNvPicPr>
            <a:picLocks noChangeAspect="1"/>
          </p:cNvPicPr>
          <p:nvPr/>
        </p:nvPicPr>
        <p:blipFill>
          <a:blip r:embed="rId2"/>
          <a:stretch>
            <a:fillRect/>
          </a:stretch>
        </p:blipFill>
        <p:spPr>
          <a:xfrm>
            <a:off x="8096036" y="782242"/>
            <a:ext cx="3524036" cy="5142634"/>
          </a:xfrm>
          <a:prstGeom prst="rect">
            <a:avLst/>
          </a:prstGeom>
        </p:spPr>
      </p:pic>
      <p:pic>
        <p:nvPicPr>
          <p:cNvPr id="6" name="Picture 5">
            <a:extLst>
              <a:ext uri="{FF2B5EF4-FFF2-40B4-BE49-F238E27FC236}">
                <a16:creationId xmlns:a16="http://schemas.microsoft.com/office/drawing/2014/main" id="{0B8787F9-88B4-6D49-A1CB-D4E5E840E2AF}"/>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259449"/>
            <a:ext cx="3727302"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Reconstruction </a:t>
            </a:r>
          </a:p>
          <a:p>
            <a:r>
              <a:rPr lang="en-US" sz="4000" i="1" dirty="0">
                <a:solidFill>
                  <a:schemeClr val="bg1">
                    <a:lumMod val="50000"/>
                  </a:schemeClr>
                </a:solidFill>
                <a:latin typeface="Avenir Book Oblique" panose="02000503020000020003" pitchFamily="2" charset="0"/>
              </a:rPr>
              <a:t>of Connectivity</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3</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763244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83EA5-846B-3048-B923-2F2AA504AF3B}"/>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96033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6CE6F-021B-4348-8240-C867F52E854D}"/>
              </a:ext>
            </a:extLst>
          </p:cNvPr>
          <p:cNvPicPr>
            <a:picLocks noChangeAspect="1"/>
          </p:cNvPicPr>
          <p:nvPr/>
        </p:nvPicPr>
        <p:blipFill>
          <a:blip r:embed="rId2"/>
          <a:stretch>
            <a:fillRect/>
          </a:stretch>
        </p:blipFill>
        <p:spPr>
          <a:xfrm>
            <a:off x="8096036" y="753142"/>
            <a:ext cx="3553070" cy="5185004"/>
          </a:xfrm>
          <a:prstGeom prst="rect">
            <a:avLst/>
          </a:prstGeom>
        </p:spPr>
      </p:pic>
      <p:pic>
        <p:nvPicPr>
          <p:cNvPr id="6" name="Picture 5">
            <a:extLst>
              <a:ext uri="{FF2B5EF4-FFF2-40B4-BE49-F238E27FC236}">
                <a16:creationId xmlns:a16="http://schemas.microsoft.com/office/drawing/2014/main" id="{0F56BA0B-0C83-5241-917E-E76A8FA5076A}"/>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259449"/>
            <a:ext cx="4251485"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a:t>
            </a:r>
          </a:p>
          <a:p>
            <a:r>
              <a:rPr lang="en-US" sz="4000" i="1" dirty="0">
                <a:solidFill>
                  <a:schemeClr val="bg1">
                    <a:lumMod val="50000"/>
                  </a:schemeClr>
                </a:solidFill>
                <a:latin typeface="Avenir Book Oblique" panose="02000503020000020003" pitchFamily="2" charset="0"/>
              </a:rPr>
              <a:t>The Value of </a:t>
            </a:r>
          </a:p>
          <a:p>
            <a:r>
              <a:rPr lang="en-US" sz="4000" i="1" dirty="0">
                <a:solidFill>
                  <a:schemeClr val="bg1">
                    <a:lumMod val="50000"/>
                  </a:schemeClr>
                </a:solidFill>
                <a:latin typeface="Avenir Book Oblique" panose="02000503020000020003" pitchFamily="2" charset="0"/>
              </a:rPr>
              <a:t>Intellectual Power</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4</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3386116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6BC8C9-FEF8-1342-85E2-5F05ABA1202B}"/>
              </a:ext>
            </a:extLst>
          </p:cNvPr>
          <p:cNvPicPr>
            <a:picLocks noChangeAspect="1"/>
          </p:cNvPicPr>
          <p:nvPr/>
        </p:nvPicPr>
        <p:blipFill>
          <a:blip r:embed="rId2"/>
          <a:stretch>
            <a:fillRect/>
          </a:stretch>
        </p:blipFill>
        <p:spPr>
          <a:xfrm>
            <a:off x="8096036" y="782242"/>
            <a:ext cx="3538989" cy="5164455"/>
          </a:xfrm>
          <a:prstGeom prst="rect">
            <a:avLst/>
          </a:prstGeom>
        </p:spPr>
      </p:pic>
      <p:pic>
        <p:nvPicPr>
          <p:cNvPr id="6" name="Picture 5">
            <a:extLst>
              <a:ext uri="{FF2B5EF4-FFF2-40B4-BE49-F238E27FC236}">
                <a16:creationId xmlns:a16="http://schemas.microsoft.com/office/drawing/2014/main" id="{0B414616-032F-9541-B512-4EE16C97D8CC}"/>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567226"/>
            <a:ext cx="5064592" cy="1723549"/>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An Empowered Mind</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4</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414394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DEC82A-85E0-3C42-887F-63C90BA6DB8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FE0A2C8-B4B7-7C47-B5E8-16D4A7B1C89D}"/>
              </a:ext>
            </a:extLst>
          </p:cNvPr>
          <p:cNvPicPr>
            <a:picLocks noChangeAspect="1"/>
          </p:cNvPicPr>
          <p:nvPr/>
        </p:nvPicPr>
        <p:blipFill>
          <a:blip r:embed="rId3"/>
          <a:stretch>
            <a:fillRect/>
          </a:stretch>
        </p:blipFill>
        <p:spPr>
          <a:xfrm>
            <a:off x="5884" y="0"/>
            <a:ext cx="12180231" cy="6858000"/>
          </a:xfrm>
          <a:prstGeom prst="rect">
            <a:avLst/>
          </a:prstGeom>
        </p:spPr>
      </p:pic>
    </p:spTree>
    <p:extLst>
      <p:ext uri="{BB962C8B-B14F-4D97-AF65-F5344CB8AC3E}">
        <p14:creationId xmlns:p14="http://schemas.microsoft.com/office/powerpoint/2010/main" val="706677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62A5EC-A989-234C-9F34-9B879F50F8E3}"/>
              </a:ext>
            </a:extLst>
          </p:cNvPr>
          <p:cNvPicPr>
            <a:picLocks noChangeAspect="1"/>
          </p:cNvPicPr>
          <p:nvPr/>
        </p:nvPicPr>
        <p:blipFill>
          <a:blip r:embed="rId2"/>
          <a:stretch>
            <a:fillRect/>
          </a:stretch>
        </p:blipFill>
        <p:spPr>
          <a:xfrm>
            <a:off x="8096036" y="782242"/>
            <a:ext cx="3524036" cy="5142634"/>
          </a:xfrm>
          <a:prstGeom prst="rect">
            <a:avLst/>
          </a:prstGeom>
        </p:spPr>
      </p:pic>
      <p:pic>
        <p:nvPicPr>
          <p:cNvPr id="6" name="Picture 5">
            <a:extLst>
              <a:ext uri="{FF2B5EF4-FFF2-40B4-BE49-F238E27FC236}">
                <a16:creationId xmlns:a16="http://schemas.microsoft.com/office/drawing/2014/main" id="{1ACE905B-CC73-854A-8779-8710B0A3CE01}"/>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567226"/>
            <a:ext cx="4564839" cy="1723549"/>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a:t>
            </a:r>
          </a:p>
          <a:p>
            <a:r>
              <a:rPr lang="en-US" sz="4000" i="1" dirty="0">
                <a:solidFill>
                  <a:schemeClr val="bg1">
                    <a:lumMod val="50000"/>
                  </a:schemeClr>
                </a:solidFill>
                <a:latin typeface="Avenir Book Oblique" panose="02000503020000020003" pitchFamily="2" charset="0"/>
              </a:rPr>
              <a:t>Paul the Tentmaker</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5</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130294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FA0FDF-0CBF-E14B-99ED-52F81D5819B9}"/>
              </a:ext>
            </a:extLst>
          </p:cNvPr>
          <p:cNvPicPr>
            <a:picLocks noChangeAspect="1"/>
          </p:cNvPicPr>
          <p:nvPr/>
        </p:nvPicPr>
        <p:blipFill>
          <a:blip r:embed="rId2"/>
          <a:stretch>
            <a:fillRect/>
          </a:stretch>
        </p:blipFill>
        <p:spPr>
          <a:xfrm>
            <a:off x="8096037" y="782242"/>
            <a:ext cx="3524036" cy="5142634"/>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567226"/>
            <a:ext cx="4592924" cy="1723549"/>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Paul the Missionary</a:t>
            </a:r>
          </a:p>
        </p:txBody>
      </p:sp>
      <p:pic>
        <p:nvPicPr>
          <p:cNvPr id="6" name="Picture 5">
            <a:extLst>
              <a:ext uri="{FF2B5EF4-FFF2-40B4-BE49-F238E27FC236}">
                <a16:creationId xmlns:a16="http://schemas.microsoft.com/office/drawing/2014/main" id="{CFC7C7A8-1DB5-304E-8992-65211E8EFA26}"/>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5</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1284135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6247CA-D5B9-194C-B318-3CAE57CC54AE}"/>
              </a:ext>
            </a:extLst>
          </p:cNvPr>
          <p:cNvPicPr>
            <a:picLocks noChangeAspect="1"/>
          </p:cNvPicPr>
          <p:nvPr/>
        </p:nvPicPr>
        <p:blipFill>
          <a:blip r:embed="rId2"/>
          <a:stretch>
            <a:fillRect/>
          </a:stretch>
        </p:blipFill>
        <p:spPr>
          <a:xfrm>
            <a:off x="8096036" y="782242"/>
            <a:ext cx="3546030" cy="5174730"/>
          </a:xfrm>
          <a:prstGeom prst="rect">
            <a:avLst/>
          </a:prstGeom>
        </p:spPr>
      </p:pic>
      <p:pic>
        <p:nvPicPr>
          <p:cNvPr id="6" name="Picture 5">
            <a:extLst>
              <a:ext uri="{FF2B5EF4-FFF2-40B4-BE49-F238E27FC236}">
                <a16:creationId xmlns:a16="http://schemas.microsoft.com/office/drawing/2014/main" id="{FC2801BF-8464-824A-9FAC-587D48EB56D2}"/>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259449"/>
            <a:ext cx="5110694"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III</a:t>
            </a:r>
          </a:p>
          <a:p>
            <a:r>
              <a:rPr lang="en-US" sz="4000" i="1" dirty="0">
                <a:solidFill>
                  <a:schemeClr val="bg1">
                    <a:lumMod val="50000"/>
                  </a:schemeClr>
                </a:solidFill>
                <a:latin typeface="Avenir Book Oblique" panose="02000503020000020003" pitchFamily="2" charset="0"/>
              </a:rPr>
              <a:t>Advantages of being </a:t>
            </a:r>
          </a:p>
          <a:p>
            <a:r>
              <a:rPr lang="en-US" sz="4000" i="1" dirty="0">
                <a:solidFill>
                  <a:schemeClr val="bg1">
                    <a:lumMod val="50000"/>
                  </a:schemeClr>
                </a:solidFill>
                <a:latin typeface="Avenir Book Oblique" panose="02000503020000020003" pitchFamily="2" charset="0"/>
              </a:rPr>
              <a:t>self-supported</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5</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1914832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D4E954-517F-634F-9C4E-6860FB921674}"/>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68628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89F91-27F6-0747-9845-16DB1EAA27F0}"/>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69005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7479AA-A6F8-8A4D-AB12-C9923A9D9B98}"/>
              </a:ext>
            </a:extLst>
          </p:cNvPr>
          <p:cNvPicPr>
            <a:picLocks noChangeAspect="1"/>
          </p:cNvPicPr>
          <p:nvPr/>
        </p:nvPicPr>
        <p:blipFill>
          <a:blip r:embed="rId2"/>
          <a:stretch>
            <a:fillRect/>
          </a:stretch>
        </p:blipFill>
        <p:spPr>
          <a:xfrm>
            <a:off x="8096036" y="782242"/>
            <a:ext cx="3524036" cy="5142634"/>
          </a:xfrm>
          <a:prstGeom prst="rect">
            <a:avLst/>
          </a:prstGeom>
        </p:spPr>
      </p:pic>
      <p:pic>
        <p:nvPicPr>
          <p:cNvPr id="6" name="Picture 5">
            <a:extLst>
              <a:ext uri="{FF2B5EF4-FFF2-40B4-BE49-F238E27FC236}">
                <a16:creationId xmlns:a16="http://schemas.microsoft.com/office/drawing/2014/main" id="{18B9E043-3A91-6E44-B692-563C9E60D540}"/>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259449"/>
            <a:ext cx="3844322"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a:t>
            </a:r>
          </a:p>
          <a:p>
            <a:r>
              <a:rPr lang="en-US" sz="4000" i="1" dirty="0">
                <a:solidFill>
                  <a:schemeClr val="bg1">
                    <a:lumMod val="50000"/>
                  </a:schemeClr>
                </a:solidFill>
                <a:latin typeface="Avenir Book Oblique" panose="02000503020000020003" pitchFamily="2" charset="0"/>
              </a:rPr>
              <a:t>Occasional and </a:t>
            </a:r>
          </a:p>
          <a:p>
            <a:r>
              <a:rPr lang="en-US" sz="4000" i="1" dirty="0">
                <a:solidFill>
                  <a:schemeClr val="bg1">
                    <a:lumMod val="50000"/>
                  </a:schemeClr>
                </a:solidFill>
                <a:latin typeface="Avenir Book Oblique" panose="02000503020000020003" pitchFamily="2" charset="0"/>
              </a:rPr>
              <a:t>Daily Rest</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6</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532425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1188CC-B9C5-754E-9D99-CFD7C9EF76B2}"/>
              </a:ext>
            </a:extLst>
          </p:cNvPr>
          <p:cNvPicPr>
            <a:picLocks noChangeAspect="1"/>
          </p:cNvPicPr>
          <p:nvPr/>
        </p:nvPicPr>
        <p:blipFill>
          <a:blip r:embed="rId2"/>
          <a:stretch>
            <a:fillRect/>
          </a:stretch>
        </p:blipFill>
        <p:spPr>
          <a:xfrm>
            <a:off x="8096036" y="782242"/>
            <a:ext cx="3524036" cy="5142634"/>
          </a:xfrm>
          <a:prstGeom prst="rect">
            <a:avLst/>
          </a:prstGeom>
        </p:spPr>
      </p:pic>
      <p:pic>
        <p:nvPicPr>
          <p:cNvPr id="6" name="Picture 5">
            <a:extLst>
              <a:ext uri="{FF2B5EF4-FFF2-40B4-BE49-F238E27FC236}">
                <a16:creationId xmlns:a16="http://schemas.microsoft.com/office/drawing/2014/main" id="{BE8005E9-E376-5941-B412-BE1545EC34C9}"/>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567226"/>
            <a:ext cx="3976153" cy="1723549"/>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The Weekly Rest</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6</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1759929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9A583-8C5C-E245-B519-E1CFBAA0096F}"/>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3731524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7D72F9-8BA9-8449-9146-B1C16D6CB5E3}"/>
              </a:ext>
            </a:extLst>
          </p:cNvPr>
          <p:cNvPicPr>
            <a:picLocks noChangeAspect="1"/>
          </p:cNvPicPr>
          <p:nvPr/>
        </p:nvPicPr>
        <p:blipFill>
          <a:blip r:embed="rId2"/>
          <a:stretch>
            <a:fillRect/>
          </a:stretch>
        </p:blipFill>
        <p:spPr>
          <a:xfrm>
            <a:off x="8096036" y="782242"/>
            <a:ext cx="3524036" cy="5142634"/>
          </a:xfrm>
          <a:prstGeom prst="rect">
            <a:avLst/>
          </a:prstGeom>
        </p:spPr>
      </p:pic>
      <p:pic>
        <p:nvPicPr>
          <p:cNvPr id="6" name="Picture 5">
            <a:extLst>
              <a:ext uri="{FF2B5EF4-FFF2-40B4-BE49-F238E27FC236}">
                <a16:creationId xmlns:a16="http://schemas.microsoft.com/office/drawing/2014/main" id="{4D4E54AC-0BBB-864E-BC6F-2703571DCE63}"/>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567226"/>
            <a:ext cx="3987758" cy="1723549"/>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a:t>
            </a:r>
          </a:p>
          <a:p>
            <a:r>
              <a:rPr lang="en-US" sz="4000" i="1" dirty="0">
                <a:solidFill>
                  <a:schemeClr val="bg1">
                    <a:lumMod val="50000"/>
                  </a:schemeClr>
                </a:solidFill>
                <a:latin typeface="Avenir Book Oblique" panose="02000503020000020003" pitchFamily="2" charset="0"/>
              </a:rPr>
              <a:t>The Test in Eden</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7</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281768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2422B9-A5A4-AE49-B766-1C7170CBA676}"/>
              </a:ext>
            </a:extLst>
          </p:cNvPr>
          <p:cNvPicPr>
            <a:picLocks noChangeAspect="1"/>
          </p:cNvPicPr>
          <p:nvPr/>
        </p:nvPicPr>
        <p:blipFill>
          <a:blip r:embed="rId2"/>
          <a:stretch>
            <a:fillRect/>
          </a:stretch>
        </p:blipFill>
        <p:spPr>
          <a:xfrm>
            <a:off x="8096036" y="782242"/>
            <a:ext cx="3560111" cy="5195278"/>
          </a:xfrm>
          <a:prstGeom prst="rect">
            <a:avLst/>
          </a:prstGeom>
        </p:spPr>
      </p:pic>
      <p:pic>
        <p:nvPicPr>
          <p:cNvPr id="6" name="Picture 5">
            <a:extLst>
              <a:ext uri="{FF2B5EF4-FFF2-40B4-BE49-F238E27FC236}">
                <a16:creationId xmlns:a16="http://schemas.microsoft.com/office/drawing/2014/main" id="{7CF20F89-0C9E-FF42-9773-BAFBEF6738BB}"/>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567226"/>
            <a:ext cx="4909101" cy="1723549"/>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Lordship in the Bible</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7</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2553337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BB3748-C31D-E940-A74F-C84E733A4442}"/>
              </a:ext>
            </a:extLst>
          </p:cNvPr>
          <p:cNvPicPr>
            <a:picLocks noChangeAspect="1"/>
          </p:cNvPicPr>
          <p:nvPr/>
        </p:nvPicPr>
        <p:blipFill>
          <a:blip r:embed="rId2"/>
          <a:stretch>
            <a:fillRect/>
          </a:stretch>
        </p:blipFill>
        <p:spPr>
          <a:xfrm>
            <a:off x="8096036" y="782242"/>
            <a:ext cx="3538989" cy="5164455"/>
          </a:xfrm>
          <a:prstGeom prst="rect">
            <a:avLst/>
          </a:prstGeom>
        </p:spPr>
      </p:pic>
      <p:pic>
        <p:nvPicPr>
          <p:cNvPr id="6" name="Picture 5">
            <a:extLst>
              <a:ext uri="{FF2B5EF4-FFF2-40B4-BE49-F238E27FC236}">
                <a16:creationId xmlns:a16="http://schemas.microsoft.com/office/drawing/2014/main" id="{672B41D2-BFF3-2248-9253-352752058A99}"/>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1643896"/>
            <a:ext cx="5190845" cy="3570208"/>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Tithing and Offerings </a:t>
            </a:r>
          </a:p>
          <a:p>
            <a:r>
              <a:rPr lang="en-US" sz="4000" i="1" dirty="0">
                <a:solidFill>
                  <a:schemeClr val="bg1">
                    <a:lumMod val="50000"/>
                  </a:schemeClr>
                </a:solidFill>
                <a:latin typeface="Avenir Book Oblique" panose="02000503020000020003" pitchFamily="2" charset="0"/>
              </a:rPr>
              <a:t>in the Context </a:t>
            </a:r>
          </a:p>
          <a:p>
            <a:r>
              <a:rPr lang="en-US" sz="4000" i="1" dirty="0">
                <a:solidFill>
                  <a:schemeClr val="bg1">
                    <a:lumMod val="50000"/>
                  </a:schemeClr>
                </a:solidFill>
                <a:latin typeface="Avenir Book Oblique" panose="02000503020000020003" pitchFamily="2" charset="0"/>
              </a:rPr>
              <a:t>of Revival and </a:t>
            </a:r>
          </a:p>
          <a:p>
            <a:r>
              <a:rPr lang="en-US" sz="4000" i="1" dirty="0">
                <a:solidFill>
                  <a:schemeClr val="bg1">
                    <a:lumMod val="50000"/>
                  </a:schemeClr>
                </a:solidFill>
                <a:latin typeface="Avenir Book Oblique" panose="02000503020000020003" pitchFamily="2" charset="0"/>
              </a:rPr>
              <a:t>Reformation</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7</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663139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C81A8-0057-F14F-A5B8-2CF8B5191088}"/>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3783608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497DC7-0AF6-2D43-8700-0B01B11585B5}"/>
              </a:ext>
            </a:extLst>
          </p:cNvPr>
          <p:cNvPicPr>
            <a:picLocks noChangeAspect="1"/>
          </p:cNvPicPr>
          <p:nvPr/>
        </p:nvPicPr>
        <p:blipFill rotWithShape="1">
          <a:blip r:embed="rId2"/>
          <a:srcRect r="21377"/>
          <a:stretch/>
        </p:blipFill>
        <p:spPr>
          <a:xfrm>
            <a:off x="2594033" y="0"/>
            <a:ext cx="9597967" cy="6873411"/>
          </a:xfrm>
          <a:prstGeom prst="rect">
            <a:avLst/>
          </a:prstGeom>
        </p:spPr>
      </p:pic>
      <p:sp>
        <p:nvSpPr>
          <p:cNvPr id="4" name="TextBox 3">
            <a:extLst>
              <a:ext uri="{FF2B5EF4-FFF2-40B4-BE49-F238E27FC236}">
                <a16:creationId xmlns:a16="http://schemas.microsoft.com/office/drawing/2014/main" id="{75E592B0-D649-AD4B-A7AF-217D6813F24F}"/>
              </a:ext>
            </a:extLst>
          </p:cNvPr>
          <p:cNvSpPr txBox="1"/>
          <p:nvPr/>
        </p:nvSpPr>
        <p:spPr>
          <a:xfrm>
            <a:off x="8404262" y="2876764"/>
            <a:ext cx="3277455" cy="3600986"/>
          </a:xfrm>
          <a:prstGeom prst="rect">
            <a:avLst/>
          </a:prstGeom>
          <a:noFill/>
        </p:spPr>
        <p:txBody>
          <a:bodyPr wrap="square" rtlCol="0">
            <a:spAutoFit/>
          </a:bodyPr>
          <a:lstStyle/>
          <a:p>
            <a:r>
              <a:rPr lang="en-US" sz="1200" dirty="0">
                <a:solidFill>
                  <a:schemeClr val="bg1">
                    <a:lumMod val="50000"/>
                  </a:schemeClr>
                </a:solidFill>
                <a:latin typeface="Avenir Roman" panose="02000503020000020003" pitchFamily="2" charset="0"/>
              </a:rPr>
              <a:t>For the past three years “God First” has been the rallying slogan of Adventist Stewardship Ministries. This theme aligns with the revival emphasis of the world church, and it focuses mainly on the reformation component. </a:t>
            </a:r>
          </a:p>
          <a:p>
            <a:endParaRPr lang="en-US" sz="1200" dirty="0">
              <a:solidFill>
                <a:schemeClr val="bg1">
                  <a:lumMod val="50000"/>
                </a:schemeClr>
              </a:solidFill>
              <a:latin typeface="Avenir Roman" panose="02000503020000020003" pitchFamily="2" charset="0"/>
            </a:endParaRPr>
          </a:p>
          <a:p>
            <a:r>
              <a:rPr lang="en-US" sz="1200" dirty="0">
                <a:solidFill>
                  <a:schemeClr val="bg1">
                    <a:lumMod val="50000"/>
                  </a:schemeClr>
                </a:solidFill>
                <a:latin typeface="Avenir Roman" panose="02000503020000020003" pitchFamily="2" charset="0"/>
              </a:rPr>
              <a:t>As we near Jesus’ second coming, we are invited to take seriously these words of the apostle Paul, “Examine yourselves to see whether you are in the faith; test yourselves. Do you not realize that Christ Jesus is in you—un- less, of course, you fail the test?” (2 Cor. 13:5). The primary aim of the 2019 Stewardship Revival Week is to reflect on our Christian journey and see how the God First message has permeated the key areas of our existence. </a:t>
            </a:r>
          </a:p>
          <a:p>
            <a:endParaRPr lang="en-US" sz="1200" dirty="0">
              <a:solidFill>
                <a:schemeClr val="bg1">
                  <a:lumMod val="50000"/>
                </a:schemeClr>
              </a:solidFill>
              <a:latin typeface="Avenir Roman" panose="02000503020000020003" pitchFamily="2" charset="0"/>
            </a:endParaRPr>
          </a:p>
        </p:txBody>
      </p:sp>
      <p:pic>
        <p:nvPicPr>
          <p:cNvPr id="6" name="Picture 5">
            <a:extLst>
              <a:ext uri="{FF2B5EF4-FFF2-40B4-BE49-F238E27FC236}">
                <a16:creationId xmlns:a16="http://schemas.microsoft.com/office/drawing/2014/main" id="{E8DCF51A-CCC8-F147-92F0-61C819567CA3}"/>
              </a:ext>
            </a:extLst>
          </p:cNvPr>
          <p:cNvPicPr>
            <a:picLocks noChangeAspect="1"/>
          </p:cNvPicPr>
          <p:nvPr/>
        </p:nvPicPr>
        <p:blipFill rotWithShape="1">
          <a:blip r:embed="rId2"/>
          <a:srcRect r="80094"/>
          <a:stretch/>
        </p:blipFill>
        <p:spPr>
          <a:xfrm>
            <a:off x="0" y="-1"/>
            <a:ext cx="5024063" cy="6873411"/>
          </a:xfrm>
          <a:prstGeom prst="rect">
            <a:avLst/>
          </a:prstGeom>
        </p:spPr>
      </p:pic>
    </p:spTree>
    <p:extLst>
      <p:ext uri="{BB962C8B-B14F-4D97-AF65-F5344CB8AC3E}">
        <p14:creationId xmlns:p14="http://schemas.microsoft.com/office/powerpoint/2010/main" val="287823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A359E-F94F-484C-9CF2-5CC05DFD3E00}"/>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898956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D9B26F-189D-8D45-B64A-7162FA0F7671}"/>
              </a:ext>
            </a:extLst>
          </p:cNvPr>
          <p:cNvPicPr>
            <a:picLocks noChangeAspect="1"/>
          </p:cNvPicPr>
          <p:nvPr/>
        </p:nvPicPr>
        <p:blipFill rotWithShape="1">
          <a:blip r:embed="rId2"/>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176093"/>
            <a:ext cx="5102679"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a:t>
            </a:r>
          </a:p>
          <a:p>
            <a:r>
              <a:rPr lang="en-US" sz="4000" i="1" dirty="0">
                <a:solidFill>
                  <a:schemeClr val="bg1">
                    <a:lumMod val="50000"/>
                  </a:schemeClr>
                </a:solidFill>
                <a:latin typeface="Avenir Book Oblique" panose="02000503020000020003" pitchFamily="2" charset="0"/>
              </a:rPr>
              <a:t>WHY SHOULD </a:t>
            </a:r>
          </a:p>
          <a:p>
            <a:r>
              <a:rPr lang="en-US" sz="4000" i="1" dirty="0">
                <a:solidFill>
                  <a:schemeClr val="bg1">
                    <a:lumMod val="50000"/>
                  </a:schemeClr>
                </a:solidFill>
                <a:latin typeface="Avenir Book Oblique" panose="02000503020000020003" pitchFamily="2" charset="0"/>
              </a:rPr>
              <a:t>WE PUT GOD FIRST?</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791646"/>
            <a:ext cx="2691634" cy="1107996"/>
          </a:xfrm>
          <a:prstGeom prst="rect">
            <a:avLst/>
          </a:prstGeom>
          <a:noFill/>
        </p:spPr>
        <p:txBody>
          <a:bodyPr wrap="none" rtlCol="0">
            <a:spAutoFit/>
          </a:bodyPr>
          <a:lstStyle/>
          <a:p>
            <a:r>
              <a:rPr lang="en-US" sz="6600" b="1" dirty="0">
                <a:solidFill>
                  <a:schemeClr val="bg1"/>
                </a:solidFill>
                <a:latin typeface="Avenir Black" panose="02000503020000020003" pitchFamily="2" charset="0"/>
              </a:rPr>
              <a:t>DAY 1</a:t>
            </a:r>
            <a:endParaRPr lang="en-US" sz="4000" i="1" dirty="0">
              <a:solidFill>
                <a:schemeClr val="bg1"/>
              </a:solidFill>
              <a:latin typeface="Avenir Book Oblique" panose="02000503020000020003" pitchFamily="2" charset="0"/>
            </a:endParaRPr>
          </a:p>
        </p:txBody>
      </p:sp>
      <p:pic>
        <p:nvPicPr>
          <p:cNvPr id="10" name="Picture 9">
            <a:extLst>
              <a:ext uri="{FF2B5EF4-FFF2-40B4-BE49-F238E27FC236}">
                <a16:creationId xmlns:a16="http://schemas.microsoft.com/office/drawing/2014/main" id="{60335CC2-9B10-7A40-8882-F1C9D5613393}"/>
              </a:ext>
            </a:extLst>
          </p:cNvPr>
          <p:cNvPicPr>
            <a:picLocks noChangeAspect="1"/>
          </p:cNvPicPr>
          <p:nvPr/>
        </p:nvPicPr>
        <p:blipFill>
          <a:blip r:embed="rId3"/>
          <a:stretch>
            <a:fillRect/>
          </a:stretch>
        </p:blipFill>
        <p:spPr>
          <a:xfrm>
            <a:off x="8096036" y="850093"/>
            <a:ext cx="3534029" cy="5157216"/>
          </a:xfrm>
          <a:prstGeom prst="rect">
            <a:avLst/>
          </a:prstGeom>
        </p:spPr>
      </p:pic>
    </p:spTree>
    <p:extLst>
      <p:ext uri="{BB962C8B-B14F-4D97-AF65-F5344CB8AC3E}">
        <p14:creationId xmlns:p14="http://schemas.microsoft.com/office/powerpoint/2010/main" val="108548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179D97-C440-BC4D-B4B6-B5BAF4E5B1D8}"/>
              </a:ext>
            </a:extLst>
          </p:cNvPr>
          <p:cNvPicPr>
            <a:picLocks noChangeAspect="1"/>
          </p:cNvPicPr>
          <p:nvPr/>
        </p:nvPicPr>
        <p:blipFill rotWithShape="1">
          <a:blip r:embed="rId2"/>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176093"/>
            <a:ext cx="4634602"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WHO IS THE GOD </a:t>
            </a:r>
          </a:p>
          <a:p>
            <a:r>
              <a:rPr lang="en-US" sz="4000" i="1" dirty="0">
                <a:solidFill>
                  <a:schemeClr val="bg1">
                    <a:lumMod val="50000"/>
                  </a:schemeClr>
                </a:solidFill>
                <a:latin typeface="Avenir Book Oblique" panose="02000503020000020003" pitchFamily="2" charset="0"/>
              </a:rPr>
              <a:t>TO PUT FIRST?</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791646"/>
            <a:ext cx="2691634" cy="1107996"/>
          </a:xfrm>
          <a:prstGeom prst="rect">
            <a:avLst/>
          </a:prstGeom>
          <a:noFill/>
        </p:spPr>
        <p:txBody>
          <a:bodyPr wrap="none" rtlCol="0">
            <a:spAutoFit/>
          </a:bodyPr>
          <a:lstStyle/>
          <a:p>
            <a:r>
              <a:rPr lang="en-US" sz="6600" b="1" dirty="0">
                <a:solidFill>
                  <a:schemeClr val="bg1"/>
                </a:solidFill>
                <a:latin typeface="Avenir Black" panose="02000503020000020003" pitchFamily="2" charset="0"/>
              </a:rPr>
              <a:t>DAY 1</a:t>
            </a:r>
            <a:endParaRPr lang="en-US" sz="4000" i="1" dirty="0">
              <a:solidFill>
                <a:schemeClr val="bg1"/>
              </a:solidFill>
              <a:latin typeface="Avenir Book Oblique" panose="02000503020000020003" pitchFamily="2" charset="0"/>
            </a:endParaRPr>
          </a:p>
        </p:txBody>
      </p:sp>
      <p:pic>
        <p:nvPicPr>
          <p:cNvPr id="10" name="Picture 9">
            <a:extLst>
              <a:ext uri="{FF2B5EF4-FFF2-40B4-BE49-F238E27FC236}">
                <a16:creationId xmlns:a16="http://schemas.microsoft.com/office/drawing/2014/main" id="{844C9DB4-EFE1-2C40-917F-54B280956E5B}"/>
              </a:ext>
            </a:extLst>
          </p:cNvPr>
          <p:cNvPicPr>
            <a:picLocks noChangeAspect="1"/>
          </p:cNvPicPr>
          <p:nvPr/>
        </p:nvPicPr>
        <p:blipFill>
          <a:blip r:embed="rId3"/>
          <a:stretch>
            <a:fillRect/>
          </a:stretch>
        </p:blipFill>
        <p:spPr>
          <a:xfrm>
            <a:off x="8096037" y="858096"/>
            <a:ext cx="3534028" cy="5157216"/>
          </a:xfrm>
          <a:prstGeom prst="rect">
            <a:avLst/>
          </a:prstGeom>
        </p:spPr>
      </p:pic>
    </p:spTree>
    <p:extLst>
      <p:ext uri="{BB962C8B-B14F-4D97-AF65-F5344CB8AC3E}">
        <p14:creationId xmlns:p14="http://schemas.microsoft.com/office/powerpoint/2010/main" val="2246768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26F9D-0A99-9C43-BBE0-CA3C71E1C281}"/>
              </a:ext>
            </a:extLst>
          </p:cNvPr>
          <p:cNvPicPr>
            <a:picLocks noChangeAspect="1"/>
          </p:cNvPicPr>
          <p:nvPr/>
        </p:nvPicPr>
        <p:blipFill>
          <a:blip r:embed="rId2"/>
          <a:stretch>
            <a:fillRect/>
          </a:stretch>
        </p:blipFill>
        <p:spPr>
          <a:xfrm>
            <a:off x="5884" y="0"/>
            <a:ext cx="12180231" cy="6858000"/>
          </a:xfrm>
          <a:prstGeom prst="rect">
            <a:avLst/>
          </a:prstGeom>
        </p:spPr>
      </p:pic>
    </p:spTree>
    <p:extLst>
      <p:ext uri="{BB962C8B-B14F-4D97-AF65-F5344CB8AC3E}">
        <p14:creationId xmlns:p14="http://schemas.microsoft.com/office/powerpoint/2010/main" val="274183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57F97A-616E-E342-A523-468B85F290D9}"/>
              </a:ext>
            </a:extLst>
          </p:cNvPr>
          <p:cNvPicPr>
            <a:picLocks noChangeAspect="1"/>
          </p:cNvPicPr>
          <p:nvPr/>
        </p:nvPicPr>
        <p:blipFill>
          <a:blip r:embed="rId2"/>
          <a:stretch>
            <a:fillRect/>
          </a:stretch>
        </p:blipFill>
        <p:spPr>
          <a:xfrm>
            <a:off x="8097330" y="782242"/>
            <a:ext cx="3533016" cy="5155738"/>
          </a:xfrm>
          <a:prstGeom prst="rect">
            <a:avLst/>
          </a:prstGeom>
        </p:spPr>
      </p:pic>
      <p:pic>
        <p:nvPicPr>
          <p:cNvPr id="6" name="Picture 5">
            <a:extLst>
              <a:ext uri="{FF2B5EF4-FFF2-40B4-BE49-F238E27FC236}">
                <a16:creationId xmlns:a16="http://schemas.microsoft.com/office/drawing/2014/main" id="{BC5A8CAF-31C6-A740-8816-F22C7E41E850}"/>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259449"/>
            <a:ext cx="3076483"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a:t>
            </a:r>
          </a:p>
          <a:p>
            <a:r>
              <a:rPr lang="en-US" sz="4000" i="1" dirty="0">
                <a:solidFill>
                  <a:schemeClr val="bg1">
                    <a:lumMod val="50000"/>
                  </a:schemeClr>
                </a:solidFill>
                <a:latin typeface="Avenir Book Oblique" panose="02000503020000020003" pitchFamily="2" charset="0"/>
              </a:rPr>
              <a:t>The Issue of </a:t>
            </a:r>
          </a:p>
          <a:p>
            <a:r>
              <a:rPr lang="en-US" sz="4000" i="1" dirty="0">
                <a:solidFill>
                  <a:schemeClr val="bg1">
                    <a:lumMod val="50000"/>
                  </a:schemeClr>
                </a:solidFill>
                <a:latin typeface="Avenir Book Oblique" panose="02000503020000020003" pitchFamily="2" charset="0"/>
              </a:rPr>
              <a:t>Selfishness</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2763"/>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2</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98047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616D4A-0ECC-C84A-9C8B-1C1381EA832E}"/>
              </a:ext>
            </a:extLst>
          </p:cNvPr>
          <p:cNvPicPr>
            <a:picLocks noChangeAspect="1"/>
          </p:cNvPicPr>
          <p:nvPr/>
        </p:nvPicPr>
        <p:blipFill>
          <a:blip r:embed="rId2"/>
          <a:stretch>
            <a:fillRect/>
          </a:stretch>
        </p:blipFill>
        <p:spPr>
          <a:xfrm>
            <a:off x="8096036" y="782242"/>
            <a:ext cx="3546030" cy="5174730"/>
          </a:xfrm>
          <a:prstGeom prst="rect">
            <a:avLst/>
          </a:prstGeom>
        </p:spPr>
      </p:pic>
      <p:pic>
        <p:nvPicPr>
          <p:cNvPr id="6" name="Picture 5">
            <a:extLst>
              <a:ext uri="{FF2B5EF4-FFF2-40B4-BE49-F238E27FC236}">
                <a16:creationId xmlns:a16="http://schemas.microsoft.com/office/drawing/2014/main" id="{FB013CA5-1D83-D848-8651-B88A2A9B0F57}"/>
              </a:ext>
            </a:extLst>
          </p:cNvPr>
          <p:cNvPicPr>
            <a:picLocks noChangeAspect="1"/>
          </p:cNvPicPr>
          <p:nvPr/>
        </p:nvPicPr>
        <p:blipFill rotWithShape="1">
          <a:blip r:embed="rId3"/>
          <a:srcRect r="80094"/>
          <a:stretch/>
        </p:blipFill>
        <p:spPr>
          <a:xfrm>
            <a:off x="1" y="-1"/>
            <a:ext cx="2178120" cy="6873411"/>
          </a:xfrm>
          <a:prstGeom prst="rect">
            <a:avLst/>
          </a:prstGeom>
        </p:spPr>
      </p:pic>
      <p:sp>
        <p:nvSpPr>
          <p:cNvPr id="2" name="TextBox 1">
            <a:extLst>
              <a:ext uri="{FF2B5EF4-FFF2-40B4-BE49-F238E27FC236}">
                <a16:creationId xmlns:a16="http://schemas.microsoft.com/office/drawing/2014/main" id="{CA18F3B2-7CB7-7C40-A920-2F32200121F7}"/>
              </a:ext>
            </a:extLst>
          </p:cNvPr>
          <p:cNvSpPr txBox="1"/>
          <p:nvPr/>
        </p:nvSpPr>
        <p:spPr>
          <a:xfrm>
            <a:off x="2691829" y="2259449"/>
            <a:ext cx="4477893" cy="2339102"/>
          </a:xfrm>
          <a:prstGeom prst="rect">
            <a:avLst/>
          </a:prstGeom>
          <a:noFill/>
        </p:spPr>
        <p:txBody>
          <a:bodyPr wrap="none" rtlCol="0">
            <a:spAutoFit/>
          </a:bodyPr>
          <a:lstStyle/>
          <a:p>
            <a:r>
              <a:rPr lang="en-US" sz="6600" b="1" dirty="0">
                <a:solidFill>
                  <a:schemeClr val="bg1">
                    <a:lumMod val="50000"/>
                  </a:schemeClr>
                </a:solidFill>
                <a:latin typeface="Avenir Black" panose="02000503020000020003" pitchFamily="2" charset="0"/>
              </a:rPr>
              <a:t>PART II</a:t>
            </a:r>
          </a:p>
          <a:p>
            <a:r>
              <a:rPr lang="en-US" sz="4000" i="1" dirty="0">
                <a:solidFill>
                  <a:schemeClr val="bg1">
                    <a:lumMod val="50000"/>
                  </a:schemeClr>
                </a:solidFill>
                <a:latin typeface="Avenir Book Oblique" panose="02000503020000020003" pitchFamily="2" charset="0"/>
              </a:rPr>
              <a:t>A Garden Where </a:t>
            </a:r>
          </a:p>
          <a:p>
            <a:r>
              <a:rPr lang="en-US" sz="4000" i="1" dirty="0">
                <a:solidFill>
                  <a:schemeClr val="bg1">
                    <a:lumMod val="50000"/>
                  </a:schemeClr>
                </a:solidFill>
                <a:latin typeface="Avenir Book Oblique" panose="02000503020000020003" pitchFamily="2" charset="0"/>
              </a:rPr>
              <a:t>Faithfulness Grows</a:t>
            </a:r>
          </a:p>
        </p:txBody>
      </p:sp>
      <p:sp>
        <p:nvSpPr>
          <p:cNvPr id="4" name="TextBox 3">
            <a:extLst>
              <a:ext uri="{FF2B5EF4-FFF2-40B4-BE49-F238E27FC236}">
                <a16:creationId xmlns:a16="http://schemas.microsoft.com/office/drawing/2014/main" id="{1207461D-5767-2B40-83BC-DD10AF3429FF}"/>
              </a:ext>
            </a:extLst>
          </p:cNvPr>
          <p:cNvSpPr txBox="1"/>
          <p:nvPr/>
        </p:nvSpPr>
        <p:spPr>
          <a:xfrm rot="16200000">
            <a:off x="-276735" y="2875002"/>
            <a:ext cx="2691634"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DAY 2</a:t>
            </a:r>
            <a:endParaRPr lang="en-US" sz="4000" i="1" dirty="0">
              <a:solidFill>
                <a:schemeClr val="bg1"/>
              </a:solidFill>
              <a:latin typeface="Avenir Book Oblique" panose="02000503020000020003" pitchFamily="2" charset="0"/>
            </a:endParaRPr>
          </a:p>
        </p:txBody>
      </p:sp>
    </p:spTree>
    <p:extLst>
      <p:ext uri="{BB962C8B-B14F-4D97-AF65-F5344CB8AC3E}">
        <p14:creationId xmlns:p14="http://schemas.microsoft.com/office/powerpoint/2010/main" val="773438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1279</TotalTime>
  <Words>276</Words>
  <Application>Microsoft Macintosh PowerPoint</Application>
  <PresentationFormat>Widescreen</PresentationFormat>
  <Paragraphs>64</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Avenir Black</vt:lpstr>
      <vt:lpstr>Avenir Book Oblique</vt:lpstr>
      <vt:lpstr>Avenir Roman</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Vitor Moreira santos</dc:creator>
  <cp:lastModifiedBy>Vitor Moreira santos</cp:lastModifiedBy>
  <cp:revision>11</cp:revision>
  <cp:lastPrinted>2019-07-31T19:17:41Z</cp:lastPrinted>
  <dcterms:created xsi:type="dcterms:W3CDTF">2019-07-29T18:19:20Z</dcterms:created>
  <dcterms:modified xsi:type="dcterms:W3CDTF">2019-08-01T15:14:23Z</dcterms:modified>
</cp:coreProperties>
</file>