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61"/>
  </p:handoutMasterIdLst>
  <p:sldIdLst>
    <p:sldId id="31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92" r:id="rId26"/>
    <p:sldId id="281" r:id="rId27"/>
    <p:sldId id="282" r:id="rId28"/>
    <p:sldId id="283" r:id="rId29"/>
    <p:sldId id="284" r:id="rId30"/>
    <p:sldId id="285" r:id="rId31"/>
    <p:sldId id="286" r:id="rId32"/>
    <p:sldId id="287" r:id="rId33"/>
    <p:sldId id="293" r:id="rId34"/>
    <p:sldId id="288" r:id="rId35"/>
    <p:sldId id="290" r:id="rId36"/>
    <p:sldId id="294" r:id="rId37"/>
    <p:sldId id="291" r:id="rId38"/>
    <p:sldId id="295" r:id="rId39"/>
    <p:sldId id="296" r:id="rId40"/>
    <p:sldId id="297" r:id="rId41"/>
    <p:sldId id="298" r:id="rId42"/>
    <p:sldId id="299" r:id="rId43"/>
    <p:sldId id="300" r:id="rId44"/>
    <p:sldId id="301" r:id="rId45"/>
    <p:sldId id="302" r:id="rId46"/>
    <p:sldId id="303" r:id="rId47"/>
    <p:sldId id="304" r:id="rId48"/>
    <p:sldId id="305" r:id="rId49"/>
    <p:sldId id="306" r:id="rId50"/>
    <p:sldId id="307" r:id="rId51"/>
    <p:sldId id="308" r:id="rId52"/>
    <p:sldId id="309" r:id="rId53"/>
    <p:sldId id="310" r:id="rId54"/>
    <p:sldId id="311" r:id="rId55"/>
    <p:sldId id="314" r:id="rId56"/>
    <p:sldId id="312" r:id="rId57"/>
    <p:sldId id="313" r:id="rId58"/>
    <p:sldId id="315" r:id="rId59"/>
    <p:sldId id="257" r:id="rId60"/>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0000"/>
    <a:srgbClr val="385D8A"/>
    <a:srgbClr val="10253F"/>
    <a:srgbClr val="215968"/>
    <a:srgbClr val="D3B998"/>
    <a:srgbClr val="8A3C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29" autoAdjust="0"/>
    <p:restoredTop sz="94660"/>
  </p:normalViewPr>
  <p:slideViewPr>
    <p:cSldViewPr snapToGrid="0">
      <p:cViewPr>
        <p:scale>
          <a:sx n="120" d="100"/>
          <a:sy n="120" d="100"/>
        </p:scale>
        <p:origin x="472" y="888"/>
      </p:cViewPr>
      <p:guideLst>
        <p:guide orient="horz" pos="2160"/>
        <p:guide pos="3840"/>
      </p:guideLst>
    </p:cSldViewPr>
  </p:slideViewPr>
  <p:notesTextViewPr>
    <p:cViewPr>
      <p:scale>
        <a:sx n="1" d="1"/>
        <a:sy n="1" d="1"/>
      </p:scale>
      <p:origin x="0" y="0"/>
    </p:cViewPr>
  </p:notesTextViewPr>
  <p:sorterViewPr>
    <p:cViewPr>
      <p:scale>
        <a:sx n="1" d="1"/>
        <a:sy n="1" d="1"/>
      </p:scale>
      <p:origin x="0" y="0"/>
    </p:cViewPr>
  </p:sorterViewPr>
  <p:notesViewPr>
    <p:cSldViewPr snapToGrid="0">
      <p:cViewPr varScale="1">
        <p:scale>
          <a:sx n="49" d="100"/>
          <a:sy n="49" d="100"/>
        </p:scale>
        <p:origin x="1812" y="6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r>
              <a:rPr lang="en-US" sz="1800" dirty="0"/>
              <a:t>Tithe and Offering</a:t>
            </a:r>
            <a:r>
              <a:rPr lang="en-US" sz="1800" baseline="0" dirty="0"/>
              <a:t> </a:t>
            </a:r>
            <a:r>
              <a:rPr lang="en-US" sz="1800" dirty="0"/>
              <a:t>pattern: 36 months before being removed from membership.</a:t>
            </a:r>
          </a:p>
          <a:p>
            <a:pPr>
              <a:defRPr/>
            </a:pPr>
            <a:r>
              <a:rPr lang="pt-BR" dirty="0"/>
              <a:t>.</a:t>
            </a:r>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Planilha1!$B$1</c:f>
              <c:strCache>
                <c:ptCount val="1"/>
                <c:pt idx="0">
                  <c:v>2015</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Planilha1!$A$2:$A$3</c:f>
              <c:strCache>
                <c:ptCount val="2"/>
                <c:pt idx="0">
                  <c:v>DÍZIMOS</c:v>
                </c:pt>
                <c:pt idx="1">
                  <c:v>OFERTAS</c:v>
                </c:pt>
              </c:strCache>
            </c:strRef>
          </c:cat>
          <c:val>
            <c:numRef>
              <c:f>Planilha1!$B$2:$B$3</c:f>
              <c:numCache>
                <c:formatCode>0.00%</c:formatCode>
                <c:ptCount val="2"/>
                <c:pt idx="0">
                  <c:v>0.9083</c:v>
                </c:pt>
                <c:pt idx="1">
                  <c:v>0.94010000000000005</c:v>
                </c:pt>
              </c:numCache>
            </c:numRef>
          </c:val>
          <c:extLst>
            <c:ext xmlns:c16="http://schemas.microsoft.com/office/drawing/2014/chart" uri="{C3380CC4-5D6E-409C-BE32-E72D297353CC}">
              <c16:uniqueId val="{00000000-F34C-4933-9F26-4239744F0354}"/>
            </c:ext>
          </c:extLst>
        </c:ser>
        <c:ser>
          <c:idx val="1"/>
          <c:order val="1"/>
          <c:tx>
            <c:strRef>
              <c:f>Planilha1!$C$1</c:f>
              <c:strCache>
                <c:ptCount val="1"/>
                <c:pt idx="0">
                  <c:v>2016</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Planilha1!$A$2:$A$3</c:f>
              <c:strCache>
                <c:ptCount val="2"/>
                <c:pt idx="0">
                  <c:v>DÍZIMOS</c:v>
                </c:pt>
                <c:pt idx="1">
                  <c:v>OFERTAS</c:v>
                </c:pt>
              </c:strCache>
            </c:strRef>
          </c:cat>
          <c:val>
            <c:numRef>
              <c:f>Planilha1!$C$2:$C$3</c:f>
              <c:numCache>
                <c:formatCode>0.00%</c:formatCode>
                <c:ptCount val="2"/>
                <c:pt idx="0">
                  <c:v>0.85489999999999999</c:v>
                </c:pt>
                <c:pt idx="1">
                  <c:v>0.90359999999999996</c:v>
                </c:pt>
              </c:numCache>
            </c:numRef>
          </c:val>
          <c:extLst>
            <c:ext xmlns:c16="http://schemas.microsoft.com/office/drawing/2014/chart" uri="{C3380CC4-5D6E-409C-BE32-E72D297353CC}">
              <c16:uniqueId val="{00000001-F34C-4933-9F26-4239744F0354}"/>
            </c:ext>
          </c:extLst>
        </c:ser>
        <c:ser>
          <c:idx val="2"/>
          <c:order val="2"/>
          <c:tx>
            <c:strRef>
              <c:f>Planilha1!$D$1</c:f>
              <c:strCache>
                <c:ptCount val="1"/>
                <c:pt idx="0">
                  <c:v>2017</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Planilha1!$A$2:$A$3</c:f>
              <c:strCache>
                <c:ptCount val="2"/>
                <c:pt idx="0">
                  <c:v>DÍZIMOS</c:v>
                </c:pt>
                <c:pt idx="1">
                  <c:v>OFERTAS</c:v>
                </c:pt>
              </c:strCache>
            </c:strRef>
          </c:cat>
          <c:val>
            <c:numRef>
              <c:f>Planilha1!$D$2:$D$3</c:f>
              <c:numCache>
                <c:formatCode>0.00%</c:formatCode>
                <c:ptCount val="2"/>
                <c:pt idx="0">
                  <c:v>0.83260000000000001</c:v>
                </c:pt>
                <c:pt idx="1">
                  <c:v>0.88759999999999994</c:v>
                </c:pt>
              </c:numCache>
            </c:numRef>
          </c:val>
          <c:extLst>
            <c:ext xmlns:c16="http://schemas.microsoft.com/office/drawing/2014/chart" uri="{C3380CC4-5D6E-409C-BE32-E72D297353CC}">
              <c16:uniqueId val="{00000002-F34C-4933-9F26-4239744F0354}"/>
            </c:ext>
          </c:extLst>
        </c:ser>
        <c:dLbls>
          <c:dLblPos val="outEnd"/>
          <c:showLegendKey val="0"/>
          <c:showVal val="1"/>
          <c:showCatName val="0"/>
          <c:showSerName val="0"/>
          <c:showPercent val="0"/>
          <c:showBubbleSize val="0"/>
        </c:dLbls>
        <c:gapWidth val="219"/>
        <c:overlap val="-27"/>
        <c:axId val="2082819400"/>
        <c:axId val="2099051928"/>
      </c:barChart>
      <c:catAx>
        <c:axId val="2082819400"/>
        <c:scaling>
          <c:orientation val="minMax"/>
        </c:scaling>
        <c:delete val="1"/>
        <c:axPos val="b"/>
        <c:numFmt formatCode="General" sourceLinked="1"/>
        <c:majorTickMark val="none"/>
        <c:minorTickMark val="none"/>
        <c:tickLblPos val="nextTo"/>
        <c:crossAx val="2099051928"/>
        <c:crosses val="autoZero"/>
        <c:auto val="1"/>
        <c:lblAlgn val="ctr"/>
        <c:lblOffset val="100"/>
        <c:noMultiLvlLbl val="0"/>
      </c:catAx>
      <c:valAx>
        <c:axId val="2099051928"/>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82819400"/>
        <c:crosses val="autoZero"/>
        <c:crossBetween val="between"/>
      </c:valAx>
      <c:spPr>
        <a:noFill/>
        <a:ln>
          <a:noFill/>
        </a:ln>
        <a:effectLst/>
      </c:spPr>
    </c:plotArea>
    <c:legend>
      <c:legendPos val="b"/>
      <c:layout>
        <c:manualLayout>
          <c:xMode val="edge"/>
          <c:yMode val="edge"/>
          <c:x val="0.41208157404237516"/>
          <c:y val="0.93215374213632685"/>
          <c:w val="0.22173057172201302"/>
          <c:h val="6.7846257863673196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0.65357</cdr:x>
      <cdr:y>0.86719</cdr:y>
    </cdr:from>
    <cdr:to>
      <cdr:x>0.88256</cdr:x>
      <cdr:y>0.95839</cdr:y>
    </cdr:to>
    <cdr:sp macro="" textlink="">
      <cdr:nvSpPr>
        <cdr:cNvPr id="3" name="TextBox 2"/>
        <cdr:cNvSpPr txBox="1"/>
      </cdr:nvSpPr>
      <cdr:spPr>
        <a:xfrm xmlns:a="http://schemas.openxmlformats.org/drawingml/2006/main">
          <a:off x="6872692" y="3773428"/>
          <a:ext cx="2407967" cy="39684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bg-BG" sz="2000" dirty="0"/>
            <a:t>Offering</a:t>
          </a:r>
          <a:endParaRPr lang="en-US" sz="2000" dirty="0"/>
        </a:p>
      </cdr:txBody>
    </cdr:sp>
  </cdr:relSizeAnchor>
  <cdr:relSizeAnchor xmlns:cdr="http://schemas.openxmlformats.org/drawingml/2006/chartDrawing">
    <cdr:from>
      <cdr:x>0.22291</cdr:x>
      <cdr:y>0.86564</cdr:y>
    </cdr:from>
    <cdr:to>
      <cdr:x>0.39906</cdr:x>
      <cdr:y>0.96899</cdr:y>
    </cdr:to>
    <cdr:sp macro="" textlink="">
      <cdr:nvSpPr>
        <cdr:cNvPr id="4" name="TextBox 3"/>
        <cdr:cNvSpPr txBox="1"/>
      </cdr:nvSpPr>
      <cdr:spPr>
        <a:xfrm xmlns:a="http://schemas.openxmlformats.org/drawingml/2006/main">
          <a:off x="2344001" y="3766690"/>
          <a:ext cx="1852323" cy="44971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bg-BG" sz="2000" dirty="0"/>
            <a:t>Tithing</a:t>
          </a:r>
          <a:endParaRPr lang="en-US" sz="20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a:extLst>
              <a:ext uri="{FF2B5EF4-FFF2-40B4-BE49-F238E27FC236}">
                <a16:creationId xmlns:a16="http://schemas.microsoft.com/office/drawing/2014/main" id="{71F1A830-A847-4313-B621-DB7F1692C70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a:extLst>
              <a:ext uri="{FF2B5EF4-FFF2-40B4-BE49-F238E27FC236}">
                <a16:creationId xmlns:a16="http://schemas.microsoft.com/office/drawing/2014/main" id="{7E4504A4-D14E-418F-8E75-E534F371D25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1C75A0D-D99A-4783-94A4-E5E7F1D6BD97}" type="datetimeFigureOut">
              <a:rPr lang="pt-BR" smtClean="0"/>
              <a:t>03/06/2020</a:t>
            </a:fld>
            <a:endParaRPr lang="pt-BR"/>
          </a:p>
        </p:txBody>
      </p:sp>
      <p:sp>
        <p:nvSpPr>
          <p:cNvPr id="4" name="Espaço Reservado para Rodapé 3">
            <a:extLst>
              <a:ext uri="{FF2B5EF4-FFF2-40B4-BE49-F238E27FC236}">
                <a16:creationId xmlns:a16="http://schemas.microsoft.com/office/drawing/2014/main" id="{E7203137-3A61-4492-93DB-5B81A828F7A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5" name="Espaço Reservado para Número de Slide 4">
            <a:extLst>
              <a:ext uri="{FF2B5EF4-FFF2-40B4-BE49-F238E27FC236}">
                <a16:creationId xmlns:a16="http://schemas.microsoft.com/office/drawing/2014/main" id="{317E49CD-014E-4B02-A680-18201E52500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71588A0-E810-4390-9C5C-997EE6034C28}" type="slidenum">
              <a:rPr lang="pt-BR" smtClean="0"/>
              <a:t>‹#›</a:t>
            </a:fld>
            <a:endParaRPr lang="pt-BR"/>
          </a:p>
        </p:txBody>
      </p:sp>
    </p:spTree>
    <p:extLst>
      <p:ext uri="{BB962C8B-B14F-4D97-AF65-F5344CB8AC3E}">
        <p14:creationId xmlns:p14="http://schemas.microsoft.com/office/powerpoint/2010/main" val="1471786214"/>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de Título">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E0A724E9-EED9-4DEC-B7D6-A3D15F5E14D2}"/>
              </a:ext>
            </a:extLst>
          </p:cNvPr>
          <p:cNvSpPr>
            <a:spLocks noGrp="1"/>
          </p:cNvSpPr>
          <p:nvPr>
            <p:ph type="subTitle" idx="1"/>
          </p:nvPr>
        </p:nvSpPr>
        <p:spPr>
          <a:xfrm>
            <a:off x="1524000" y="4039683"/>
            <a:ext cx="9144000" cy="1655762"/>
          </a:xfrm>
        </p:spPr>
        <p:txBody>
          <a:bodyPr anchor="ctr">
            <a:normAutofit/>
          </a:bodyPr>
          <a:lstStyle>
            <a:lvl1pPr marL="0" indent="0" algn="ctr">
              <a:buNone/>
              <a:defRPr sz="4000" cap="all" baseline="0">
                <a:solidFill>
                  <a:schemeClr val="accent5">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dirty="0"/>
              <a:t>Clique para editar o estilo do subtítulo Mestre</a:t>
            </a:r>
          </a:p>
        </p:txBody>
      </p:sp>
      <p:sp>
        <p:nvSpPr>
          <p:cNvPr id="13" name="Espaço Reservado para Imagem 12">
            <a:extLst>
              <a:ext uri="{FF2B5EF4-FFF2-40B4-BE49-F238E27FC236}">
                <a16:creationId xmlns:a16="http://schemas.microsoft.com/office/drawing/2014/main" id="{D664BF93-B7AA-4AFA-8FA9-C1B9A9D6D347}"/>
              </a:ext>
            </a:extLst>
          </p:cNvPr>
          <p:cNvSpPr>
            <a:spLocks noGrp="1"/>
          </p:cNvSpPr>
          <p:nvPr>
            <p:ph type="pic" sz="quarter" idx="10"/>
          </p:nvPr>
        </p:nvSpPr>
        <p:spPr>
          <a:xfrm>
            <a:off x="0" y="0"/>
            <a:ext cx="12192000" cy="6858000"/>
          </a:xfrm>
        </p:spPr>
        <p:txBody>
          <a:bodyPr/>
          <a:lstStyle/>
          <a:p>
            <a:endParaRPr lang="pt-BR" dirty="0"/>
          </a:p>
        </p:txBody>
      </p:sp>
      <p:sp>
        <p:nvSpPr>
          <p:cNvPr id="2" name="Título 1">
            <a:extLst>
              <a:ext uri="{FF2B5EF4-FFF2-40B4-BE49-F238E27FC236}">
                <a16:creationId xmlns:a16="http://schemas.microsoft.com/office/drawing/2014/main" id="{4EBAABE1-65E0-4FDB-8337-C6C02A8C7953}"/>
              </a:ext>
            </a:extLst>
          </p:cNvPr>
          <p:cNvSpPr>
            <a:spLocks noGrp="1"/>
          </p:cNvSpPr>
          <p:nvPr>
            <p:ph type="ctrTitle" hasCustomPrompt="1"/>
          </p:nvPr>
        </p:nvSpPr>
        <p:spPr>
          <a:xfrm>
            <a:off x="1413164" y="1041400"/>
            <a:ext cx="2013527" cy="2387600"/>
          </a:xfrm>
          <a:solidFill>
            <a:schemeClr val="tx2">
              <a:lumMod val="50000"/>
              <a:alpha val="80000"/>
            </a:schemeClr>
          </a:solidFill>
          <a:ln w="38100">
            <a:solidFill>
              <a:schemeClr val="bg1"/>
            </a:solidFill>
          </a:ln>
        </p:spPr>
        <p:txBody>
          <a:bodyPr anchor="ctr">
            <a:noAutofit/>
          </a:bodyPr>
          <a:lstStyle>
            <a:lvl1pPr algn="ctr">
              <a:defRPr sz="19900">
                <a:solidFill>
                  <a:schemeClr val="bg1"/>
                </a:solidFill>
                <a:latin typeface="Times New Roman" panose="02020603050405020304" pitchFamily="18" charset="0"/>
                <a:cs typeface="Times New Roman" panose="02020603050405020304" pitchFamily="18" charset="0"/>
              </a:defRPr>
            </a:lvl1pPr>
          </a:lstStyle>
          <a:p>
            <a:r>
              <a:rPr lang="pt-BR" dirty="0"/>
              <a:t>A</a:t>
            </a:r>
          </a:p>
        </p:txBody>
      </p:sp>
    </p:spTree>
    <p:extLst>
      <p:ext uri="{BB962C8B-B14F-4D97-AF65-F5344CB8AC3E}">
        <p14:creationId xmlns:p14="http://schemas.microsoft.com/office/powerpoint/2010/main" val="15382762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iblia">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B120F8F8-6417-403E-9FD5-63E274054720}"/>
              </a:ext>
            </a:extLst>
          </p:cNvPr>
          <p:cNvSpPr>
            <a:spLocks noGrp="1"/>
          </p:cNvSpPr>
          <p:nvPr>
            <p:ph type="body" sz="half" idx="2"/>
          </p:nvPr>
        </p:nvSpPr>
        <p:spPr>
          <a:xfrm>
            <a:off x="1207201" y="455092"/>
            <a:ext cx="9860362" cy="4236558"/>
          </a:xfrm>
          <a:ln w="3175">
            <a:solidFill>
              <a:schemeClr val="tx1"/>
            </a:solidFill>
            <a:prstDash val="sysDot"/>
          </a:ln>
        </p:spPr>
        <p:txBody>
          <a:bodyPr anchor="ctr">
            <a:normAutofit/>
          </a:bodyPr>
          <a:lstStyle>
            <a:lvl1pPr marL="0" indent="0" algn="ctr">
              <a:lnSpc>
                <a:spcPct val="100000"/>
              </a:lnSpc>
              <a:buNone/>
              <a:defRPr sz="4400" i="1">
                <a:latin typeface="Georgia" panose="02040502050405020303"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dirty="0"/>
              <a:t>Editar estilos de texto Mestre</a:t>
            </a:r>
          </a:p>
        </p:txBody>
      </p:sp>
      <p:pic>
        <p:nvPicPr>
          <p:cNvPr id="13" name="Gráfico 12">
            <a:extLst>
              <a:ext uri="{FF2B5EF4-FFF2-40B4-BE49-F238E27FC236}">
                <a16:creationId xmlns:a16="http://schemas.microsoft.com/office/drawing/2014/main" id="{5E1C7664-B373-4578-83BF-69F722DE82C8}"/>
              </a:ext>
            </a:extLst>
          </p:cNvPr>
          <p:cNvPicPr>
            <a:picLocks noChangeAspect="1"/>
          </p:cNvPicPr>
          <p:nvPr userDrawn="1"/>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6142" y="330876"/>
            <a:ext cx="960560" cy="741254"/>
          </a:xfrm>
          <a:prstGeom prst="rect">
            <a:avLst/>
          </a:prstGeom>
        </p:spPr>
      </p:pic>
      <p:pic>
        <p:nvPicPr>
          <p:cNvPr id="14" name="Gráfico 13">
            <a:extLst>
              <a:ext uri="{FF2B5EF4-FFF2-40B4-BE49-F238E27FC236}">
                <a16:creationId xmlns:a16="http://schemas.microsoft.com/office/drawing/2014/main" id="{3599D154-6A41-44F6-AD40-8C301C2DA13A}"/>
              </a:ext>
            </a:extLst>
          </p:cNvPr>
          <p:cNvPicPr>
            <a:picLocks noChangeAspect="1"/>
          </p:cNvPicPr>
          <p:nvPr userDrawn="1"/>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flipV="1">
            <a:off x="11052079" y="5413175"/>
            <a:ext cx="960560" cy="741254"/>
          </a:xfrm>
          <a:prstGeom prst="rect">
            <a:avLst/>
          </a:prstGeom>
        </p:spPr>
      </p:pic>
      <p:sp>
        <p:nvSpPr>
          <p:cNvPr id="31" name="Forma Livre: Forma 30">
            <a:extLst>
              <a:ext uri="{FF2B5EF4-FFF2-40B4-BE49-F238E27FC236}">
                <a16:creationId xmlns:a16="http://schemas.microsoft.com/office/drawing/2014/main" id="{6C21C0A0-9CC2-4C11-B056-9C32C348EC70}"/>
              </a:ext>
            </a:extLst>
          </p:cNvPr>
          <p:cNvSpPr/>
          <p:nvPr userDrawn="1"/>
        </p:nvSpPr>
        <p:spPr>
          <a:xfrm>
            <a:off x="606057" y="1296537"/>
            <a:ext cx="10526231" cy="4450568"/>
          </a:xfrm>
          <a:custGeom>
            <a:avLst/>
            <a:gdLst>
              <a:gd name="connsiteX0" fmla="*/ 0 w 7233313"/>
              <a:gd name="connsiteY0" fmla="*/ 0 h 4162567"/>
              <a:gd name="connsiteX1" fmla="*/ 0 w 7233313"/>
              <a:gd name="connsiteY1" fmla="*/ 4162567 h 4162567"/>
              <a:gd name="connsiteX2" fmla="*/ 7233313 w 7233313"/>
              <a:gd name="connsiteY2" fmla="*/ 4162567 h 4162567"/>
            </a:gdLst>
            <a:ahLst/>
            <a:cxnLst>
              <a:cxn ang="0">
                <a:pos x="connsiteX0" y="connsiteY0"/>
              </a:cxn>
              <a:cxn ang="0">
                <a:pos x="connsiteX1" y="connsiteY1"/>
              </a:cxn>
              <a:cxn ang="0">
                <a:pos x="connsiteX2" y="connsiteY2"/>
              </a:cxn>
            </a:cxnLst>
            <a:rect l="l" t="t" r="r" b="b"/>
            <a:pathLst>
              <a:path w="7233313" h="4162567">
                <a:moveTo>
                  <a:pt x="0" y="0"/>
                </a:moveTo>
                <a:lnTo>
                  <a:pt x="0" y="4162567"/>
                </a:lnTo>
                <a:lnTo>
                  <a:pt x="7233313" y="4162567"/>
                </a:lnTo>
              </a:path>
            </a:pathLst>
          </a:custGeom>
          <a:noFill/>
          <a:ln w="38100">
            <a:solidFill>
              <a:schemeClr val="tx1"/>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3" name="Espaço Reservado para Texto 32">
            <a:extLst>
              <a:ext uri="{FF2B5EF4-FFF2-40B4-BE49-F238E27FC236}">
                <a16:creationId xmlns:a16="http://schemas.microsoft.com/office/drawing/2014/main" id="{6F2822F4-087A-4997-BE75-F3F11448BB3A}"/>
              </a:ext>
            </a:extLst>
          </p:cNvPr>
          <p:cNvSpPr>
            <a:spLocks noGrp="1"/>
          </p:cNvSpPr>
          <p:nvPr>
            <p:ph type="body" sz="quarter" idx="10" hasCustomPrompt="1"/>
          </p:nvPr>
        </p:nvSpPr>
        <p:spPr>
          <a:xfrm>
            <a:off x="8370860" y="4886851"/>
            <a:ext cx="2696703" cy="456583"/>
          </a:xfrm>
          <a:solidFill>
            <a:schemeClr val="tx1"/>
          </a:solidFill>
        </p:spPr>
        <p:txBody>
          <a:bodyPr anchor="ctr">
            <a:normAutofit/>
          </a:bodyPr>
          <a:lstStyle>
            <a:lvl1pPr marL="0" indent="0" algn="ctr">
              <a:buNone/>
              <a:defRPr sz="2000" cap="all" baseline="0">
                <a:solidFill>
                  <a:schemeClr val="bg1"/>
                </a:solidFill>
              </a:defRPr>
            </a:lvl1pPr>
          </a:lstStyle>
          <a:p>
            <a:pPr lvl="0"/>
            <a:r>
              <a:rPr lang="pt-BR" dirty="0"/>
              <a:t>FONTE</a:t>
            </a:r>
          </a:p>
        </p:txBody>
      </p:sp>
    </p:spTree>
    <p:extLst>
      <p:ext uri="{BB962C8B-B14F-4D97-AF65-F5344CB8AC3E}">
        <p14:creationId xmlns:p14="http://schemas.microsoft.com/office/powerpoint/2010/main" val="3579352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22" presetClass="entr" presetSubtype="1"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up)">
                                      <p:cBhvr>
                                        <p:cTn id="17" dur="500"/>
                                        <p:tgtEl>
                                          <p:spTgt spid="31"/>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500"/>
                                        <p:tgtEl>
                                          <p:spTgt spid="4">
                                            <p:txEl>
                                              <p:pRg st="0" end="0"/>
                                            </p:txEl>
                                          </p:spTgt>
                                        </p:tgtEl>
                                      </p:cBhvr>
                                    </p:animEffect>
                                  </p:childTnLst>
                                </p:cTn>
                              </p:par>
                              <p:par>
                                <p:cTn id="22" presetID="42" presetClass="entr" presetSubtype="0"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anim calcmode="lin" valueType="num">
                                      <p:cBhvr>
                                        <p:cTn id="25" dur="500" fill="hold"/>
                                        <p:tgtEl>
                                          <p:spTgt spid="33"/>
                                        </p:tgtEl>
                                        <p:attrNameLst>
                                          <p:attrName>ppt_x</p:attrName>
                                        </p:attrNameLst>
                                      </p:cBhvr>
                                      <p:tavLst>
                                        <p:tav tm="0">
                                          <p:val>
                                            <p:strVal val="#ppt_x"/>
                                          </p:val>
                                        </p:tav>
                                        <p:tav tm="100000">
                                          <p:val>
                                            <p:strVal val="#ppt_x"/>
                                          </p:val>
                                        </p:tav>
                                      </p:tavLst>
                                    </p:anim>
                                    <p:anim calcmode="lin" valueType="num">
                                      <p:cBhvr>
                                        <p:cTn id="26" dur="5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31" grpId="0" animBg="1"/>
      <p:bldP spid="33" grpId="0" animBg="1">
        <p:tmplLst>
          <p:tmpl>
            <p:tnLst>
              <p:par>
                <p:cTn presetID="42"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anim calcmode="lin" valueType="num">
                      <p:cBhvr>
                        <p:cTn dur="500" fill="hold"/>
                        <p:tgtEl>
                          <p:spTgt spid="33"/>
                        </p:tgtEl>
                        <p:attrNameLst>
                          <p:attrName>ppt_x</p:attrName>
                        </p:attrNameLst>
                      </p:cBhvr>
                      <p:tavLst>
                        <p:tav tm="0">
                          <p:val>
                            <p:strVal val="#ppt_x"/>
                          </p:val>
                        </p:tav>
                        <p:tav tm="100000">
                          <p:val>
                            <p:strVal val="#ppt_x"/>
                          </p:val>
                        </p:tav>
                      </p:tavLst>
                    </p:anim>
                    <p:anim calcmode="lin" valueType="num">
                      <p:cBhvr>
                        <p:cTn dur="500" fill="hold"/>
                        <p:tgtEl>
                          <p:spTgt spid="3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nteúdo com Legenda">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B120F8F8-6417-403E-9FD5-63E274054720}"/>
              </a:ext>
            </a:extLst>
          </p:cNvPr>
          <p:cNvSpPr>
            <a:spLocks noGrp="1"/>
          </p:cNvSpPr>
          <p:nvPr>
            <p:ph type="body" sz="half" idx="2"/>
          </p:nvPr>
        </p:nvSpPr>
        <p:spPr>
          <a:xfrm>
            <a:off x="6002971" y="1021080"/>
            <a:ext cx="5462905" cy="4549934"/>
          </a:xfrm>
        </p:spPr>
        <p:txBody>
          <a:bodyPr anchor="ctr">
            <a:normAutofit/>
          </a:bodyPr>
          <a:lstStyle>
            <a:lvl1pPr marL="0" indent="0" algn="ctr">
              <a:buNone/>
              <a:defRPr sz="3200" i="1">
                <a:latin typeface="Georgia" panose="02040502050405020303"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dirty="0"/>
              <a:t>Editar estilos de texto Mestre</a:t>
            </a:r>
          </a:p>
        </p:txBody>
      </p:sp>
      <p:pic>
        <p:nvPicPr>
          <p:cNvPr id="13" name="Gráfico 12">
            <a:extLst>
              <a:ext uri="{FF2B5EF4-FFF2-40B4-BE49-F238E27FC236}">
                <a16:creationId xmlns:a16="http://schemas.microsoft.com/office/drawing/2014/main" id="{5E1C7664-B373-4578-83BF-69F722DE82C8}"/>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27292" y="34027"/>
            <a:ext cx="960560" cy="741254"/>
          </a:xfrm>
          <a:prstGeom prst="rect">
            <a:avLst/>
          </a:prstGeom>
        </p:spPr>
      </p:pic>
      <p:sp>
        <p:nvSpPr>
          <p:cNvPr id="23" name="Espaço Reservado para Imagem 22">
            <a:extLst>
              <a:ext uri="{FF2B5EF4-FFF2-40B4-BE49-F238E27FC236}">
                <a16:creationId xmlns:a16="http://schemas.microsoft.com/office/drawing/2014/main" id="{135A69BD-3174-49FA-A20F-222E991B2FD3}"/>
              </a:ext>
            </a:extLst>
          </p:cNvPr>
          <p:cNvSpPr>
            <a:spLocks noGrp="1"/>
          </p:cNvSpPr>
          <p:nvPr>
            <p:ph type="pic" sz="quarter" idx="10"/>
          </p:nvPr>
        </p:nvSpPr>
        <p:spPr>
          <a:xfrm>
            <a:off x="497840" y="831374"/>
            <a:ext cx="4924422" cy="5120640"/>
          </a:xfrm>
          <a:ln w="19050">
            <a:solidFill>
              <a:srgbClr val="385D8A"/>
            </a:solidFill>
            <a:prstDash val="sysDash"/>
          </a:ln>
        </p:spPr>
        <p:txBody>
          <a:bodyPr/>
          <a:lstStyle/>
          <a:p>
            <a:endParaRPr lang="pt-BR" dirty="0"/>
          </a:p>
        </p:txBody>
      </p:sp>
      <p:sp>
        <p:nvSpPr>
          <p:cNvPr id="2" name="Forma Livre: Forma 1">
            <a:extLst>
              <a:ext uri="{FF2B5EF4-FFF2-40B4-BE49-F238E27FC236}">
                <a16:creationId xmlns:a16="http://schemas.microsoft.com/office/drawing/2014/main" id="{AF4A59DD-9D0E-494C-A778-4771BD738073}"/>
              </a:ext>
            </a:extLst>
          </p:cNvPr>
          <p:cNvSpPr/>
          <p:nvPr userDrawn="1"/>
        </p:nvSpPr>
        <p:spPr>
          <a:xfrm>
            <a:off x="497840" y="640080"/>
            <a:ext cx="11358880" cy="5311934"/>
          </a:xfrm>
          <a:custGeom>
            <a:avLst/>
            <a:gdLst>
              <a:gd name="connsiteX0" fmla="*/ 0 w 11358880"/>
              <a:gd name="connsiteY0" fmla="*/ 0 h 5638800"/>
              <a:gd name="connsiteX1" fmla="*/ 5191760 w 11358880"/>
              <a:gd name="connsiteY1" fmla="*/ 0 h 5638800"/>
              <a:gd name="connsiteX2" fmla="*/ 5191760 w 11358880"/>
              <a:gd name="connsiteY2" fmla="*/ 5638800 h 5638800"/>
              <a:gd name="connsiteX3" fmla="*/ 7782560 w 11358880"/>
              <a:gd name="connsiteY3" fmla="*/ 5638800 h 5638800"/>
              <a:gd name="connsiteX4" fmla="*/ 11054080 w 11358880"/>
              <a:gd name="connsiteY4" fmla="*/ 5638800 h 5638800"/>
              <a:gd name="connsiteX5" fmla="*/ 11358880 w 11358880"/>
              <a:gd name="connsiteY5" fmla="*/ 5638800 h 5638800"/>
              <a:gd name="connsiteX6" fmla="*/ 11358880 w 11358880"/>
              <a:gd name="connsiteY6" fmla="*/ 640080 h 5638800"/>
              <a:gd name="connsiteX7" fmla="*/ 11297920 w 11358880"/>
              <a:gd name="connsiteY7" fmla="*/ 640080 h 563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58880" h="5638800">
                <a:moveTo>
                  <a:pt x="0" y="0"/>
                </a:moveTo>
                <a:lnTo>
                  <a:pt x="5191760" y="0"/>
                </a:lnTo>
                <a:lnTo>
                  <a:pt x="5191760" y="5638800"/>
                </a:lnTo>
                <a:lnTo>
                  <a:pt x="7782560" y="5638800"/>
                </a:lnTo>
                <a:lnTo>
                  <a:pt x="11054080" y="5638800"/>
                </a:lnTo>
                <a:lnTo>
                  <a:pt x="11358880" y="5638800"/>
                </a:lnTo>
                <a:lnTo>
                  <a:pt x="11358880" y="640080"/>
                </a:lnTo>
                <a:lnTo>
                  <a:pt x="11297920" y="640080"/>
                </a:lnTo>
              </a:path>
            </a:pathLst>
          </a:custGeom>
          <a:noFill/>
          <a:ln w="19050">
            <a:headEnd type="arrow" w="lg" len="lg"/>
            <a:tailEnd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4" name="Gráfico 13">
            <a:extLst>
              <a:ext uri="{FF2B5EF4-FFF2-40B4-BE49-F238E27FC236}">
                <a16:creationId xmlns:a16="http://schemas.microsoft.com/office/drawing/2014/main" id="{3599D154-6A41-44F6-AD40-8C301C2DA13A}"/>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flipV="1">
            <a:off x="8254143" y="6064495"/>
            <a:ext cx="960560" cy="741254"/>
          </a:xfrm>
          <a:prstGeom prst="rect">
            <a:avLst/>
          </a:prstGeom>
        </p:spPr>
      </p:pic>
      <p:sp>
        <p:nvSpPr>
          <p:cNvPr id="3" name="Triângulo isósceles 2">
            <a:extLst>
              <a:ext uri="{FF2B5EF4-FFF2-40B4-BE49-F238E27FC236}">
                <a16:creationId xmlns:a16="http://schemas.microsoft.com/office/drawing/2014/main" id="{72ABED22-E7B9-431B-A3B1-5D21A27354AA}"/>
              </a:ext>
            </a:extLst>
          </p:cNvPr>
          <p:cNvSpPr/>
          <p:nvPr userDrawn="1"/>
        </p:nvSpPr>
        <p:spPr>
          <a:xfrm flipH="1">
            <a:off x="5503542" y="4276487"/>
            <a:ext cx="374526" cy="285353"/>
          </a:xfrm>
          <a:prstGeom prs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Triângulo isósceles 11">
            <a:extLst>
              <a:ext uri="{FF2B5EF4-FFF2-40B4-BE49-F238E27FC236}">
                <a16:creationId xmlns:a16="http://schemas.microsoft.com/office/drawing/2014/main" id="{207ECC55-E4F1-4D43-B67D-C95E592D5165}"/>
              </a:ext>
            </a:extLst>
          </p:cNvPr>
          <p:cNvSpPr/>
          <p:nvPr userDrawn="1"/>
        </p:nvSpPr>
        <p:spPr>
          <a:xfrm rot="16200000" flipH="1">
            <a:off x="10953022" y="5783154"/>
            <a:ext cx="470694" cy="358624"/>
          </a:xfrm>
          <a:prstGeom prs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086636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dissolve">
                                      <p:cBhvr>
                                        <p:cTn id="16" dur="500"/>
                                        <p:tgtEl>
                                          <p:spTgt spid="4">
                                            <p:txEl>
                                              <p:pRg st="0" end="0"/>
                                            </p:txEl>
                                          </p:spTgt>
                                        </p:tgtEl>
                                      </p:cBhvr>
                                    </p:animEffect>
                                  </p:childTnLst>
                                </p:cTn>
                              </p:par>
                              <p:par>
                                <p:cTn id="17" presetID="22" presetClass="entr" presetSubtype="1" fill="hold" grpId="0" nodeType="withEffect" nodePh="1">
                                  <p:stCondLst>
                                    <p:cond delay="0"/>
                                  </p:stCondLst>
                                  <p:endCondLst>
                                    <p:cond evt="begin" delay="0">
                                      <p:tn val="17"/>
                                    </p:cond>
                                  </p:end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750"/>
                                        <p:tgtEl>
                                          <p:spTgt spid="23"/>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right)">
                                      <p:cBhvr>
                                        <p:cTn id="22" dur="500"/>
                                        <p:tgtEl>
                                          <p:spTgt spid="2"/>
                                        </p:tgtEl>
                                      </p:cBhvr>
                                    </p:animEffect>
                                  </p:childTnLst>
                                </p:cTn>
                              </p:par>
                            </p:childTnLst>
                          </p:cTn>
                        </p:par>
                        <p:par>
                          <p:cTn id="23" fill="hold">
                            <p:stCondLst>
                              <p:cond delay="1250"/>
                            </p:stCondLst>
                            <p:childTnLst>
                              <p:par>
                                <p:cTn id="24" presetID="2" presetClass="entr" presetSubtype="2"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1+#ppt_w/2"/>
                                          </p:val>
                                        </p:tav>
                                        <p:tav tm="100000">
                                          <p:val>
                                            <p:strVal val="#ppt_x"/>
                                          </p:val>
                                        </p:tav>
                                      </p:tavLst>
                                    </p:anim>
                                    <p:anim calcmode="lin" valueType="num">
                                      <p:cBhvr additive="base">
                                        <p:cTn id="27" dur="500" fill="hold"/>
                                        <p:tgtEl>
                                          <p:spTgt spid="12"/>
                                        </p:tgtEl>
                                        <p:attrNameLst>
                                          <p:attrName>ppt_y</p:attrName>
                                        </p:attrNameLst>
                                      </p:cBhvr>
                                      <p:tavLst>
                                        <p:tav tm="0">
                                          <p:val>
                                            <p:strVal val="#ppt_y"/>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500" fill="hold"/>
                                        <p:tgtEl>
                                          <p:spTgt spid="3"/>
                                        </p:tgtEl>
                                        <p:attrNameLst>
                                          <p:attrName>ppt_x</p:attrName>
                                        </p:attrNameLst>
                                      </p:cBhvr>
                                      <p:tavLst>
                                        <p:tav tm="0">
                                          <p:val>
                                            <p:strVal val="#ppt_x"/>
                                          </p:val>
                                        </p:tav>
                                        <p:tav tm="100000">
                                          <p:val>
                                            <p:strVal val="#ppt_x"/>
                                          </p:val>
                                        </p:tav>
                                      </p:tavLst>
                                    </p:anim>
                                    <p:anim calcmode="lin" valueType="num">
                                      <p:cBhvr additive="base">
                                        <p:cTn id="3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9"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dissolve">
                      <p:cBhvr>
                        <p:cTn dur="500"/>
                        <p:tgtEl>
                          <p:spTgt spid="4"/>
                        </p:tgtEl>
                      </p:cBhvr>
                    </p:animEffect>
                  </p:childTnLst>
                </p:cTn>
              </p:par>
            </p:tnLst>
          </p:tmpl>
        </p:tmplLst>
      </p:bldP>
      <p:bldP spid="23" grpId="0" animBg="1"/>
      <p:bldP spid="2" grpId="0" animBg="1"/>
      <p:bldP spid="3" grpId="0" animBg="1"/>
      <p:bldP spid="12"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Conteúdo com Legenda">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B120F8F8-6417-403E-9FD5-63E274054720}"/>
              </a:ext>
            </a:extLst>
          </p:cNvPr>
          <p:cNvSpPr>
            <a:spLocks noGrp="1"/>
          </p:cNvSpPr>
          <p:nvPr>
            <p:ph type="body" sz="half" idx="2"/>
          </p:nvPr>
        </p:nvSpPr>
        <p:spPr>
          <a:xfrm>
            <a:off x="7500730" y="1021080"/>
            <a:ext cx="3965146" cy="4549934"/>
          </a:xfrm>
        </p:spPr>
        <p:txBody>
          <a:bodyPr anchor="ctr">
            <a:normAutofit/>
          </a:bodyPr>
          <a:lstStyle>
            <a:lvl1pPr marL="0" indent="0" algn="ctr">
              <a:buNone/>
              <a:defRPr sz="3200" i="1">
                <a:latin typeface="Georgia" panose="02040502050405020303"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dirty="0"/>
              <a:t>Editar estilos de texto Mestre</a:t>
            </a:r>
          </a:p>
        </p:txBody>
      </p:sp>
      <p:pic>
        <p:nvPicPr>
          <p:cNvPr id="13" name="Gráfico 12">
            <a:extLst>
              <a:ext uri="{FF2B5EF4-FFF2-40B4-BE49-F238E27FC236}">
                <a16:creationId xmlns:a16="http://schemas.microsoft.com/office/drawing/2014/main" id="{5E1C7664-B373-4578-83BF-69F722DE82C8}"/>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003023" y="34027"/>
            <a:ext cx="960560" cy="741254"/>
          </a:xfrm>
          <a:prstGeom prst="rect">
            <a:avLst/>
          </a:prstGeom>
        </p:spPr>
      </p:pic>
      <p:sp>
        <p:nvSpPr>
          <p:cNvPr id="23" name="Espaço Reservado para Imagem 22">
            <a:extLst>
              <a:ext uri="{FF2B5EF4-FFF2-40B4-BE49-F238E27FC236}">
                <a16:creationId xmlns:a16="http://schemas.microsoft.com/office/drawing/2014/main" id="{135A69BD-3174-49FA-A20F-222E991B2FD3}"/>
              </a:ext>
            </a:extLst>
          </p:cNvPr>
          <p:cNvSpPr>
            <a:spLocks noGrp="1"/>
          </p:cNvSpPr>
          <p:nvPr>
            <p:ph type="pic" sz="quarter" idx="10"/>
          </p:nvPr>
        </p:nvSpPr>
        <p:spPr>
          <a:xfrm>
            <a:off x="490330" y="1402080"/>
            <a:ext cx="6521362" cy="4549934"/>
          </a:xfrm>
          <a:ln w="19050">
            <a:solidFill>
              <a:srgbClr val="385D8A"/>
            </a:solidFill>
            <a:prstDash val="sysDash"/>
          </a:ln>
        </p:spPr>
        <p:txBody>
          <a:bodyPr/>
          <a:lstStyle/>
          <a:p>
            <a:endParaRPr lang="pt-BR" dirty="0"/>
          </a:p>
        </p:txBody>
      </p:sp>
      <p:sp>
        <p:nvSpPr>
          <p:cNvPr id="2" name="Forma Livre: Forma 1">
            <a:extLst>
              <a:ext uri="{FF2B5EF4-FFF2-40B4-BE49-F238E27FC236}">
                <a16:creationId xmlns:a16="http://schemas.microsoft.com/office/drawing/2014/main" id="{AF4A59DD-9D0E-494C-A778-4771BD738073}"/>
              </a:ext>
            </a:extLst>
          </p:cNvPr>
          <p:cNvSpPr/>
          <p:nvPr userDrawn="1"/>
        </p:nvSpPr>
        <p:spPr>
          <a:xfrm>
            <a:off x="3405808" y="1126434"/>
            <a:ext cx="8450911" cy="4825579"/>
          </a:xfrm>
          <a:custGeom>
            <a:avLst/>
            <a:gdLst>
              <a:gd name="connsiteX0" fmla="*/ 0 w 11358880"/>
              <a:gd name="connsiteY0" fmla="*/ 0 h 5638800"/>
              <a:gd name="connsiteX1" fmla="*/ 5191760 w 11358880"/>
              <a:gd name="connsiteY1" fmla="*/ 0 h 5638800"/>
              <a:gd name="connsiteX2" fmla="*/ 5191760 w 11358880"/>
              <a:gd name="connsiteY2" fmla="*/ 5638800 h 5638800"/>
              <a:gd name="connsiteX3" fmla="*/ 7782560 w 11358880"/>
              <a:gd name="connsiteY3" fmla="*/ 5638800 h 5638800"/>
              <a:gd name="connsiteX4" fmla="*/ 11054080 w 11358880"/>
              <a:gd name="connsiteY4" fmla="*/ 5638800 h 5638800"/>
              <a:gd name="connsiteX5" fmla="*/ 11358880 w 11358880"/>
              <a:gd name="connsiteY5" fmla="*/ 5638800 h 5638800"/>
              <a:gd name="connsiteX6" fmla="*/ 11358880 w 11358880"/>
              <a:gd name="connsiteY6" fmla="*/ 640080 h 5638800"/>
              <a:gd name="connsiteX7" fmla="*/ 11297920 w 11358880"/>
              <a:gd name="connsiteY7" fmla="*/ 640080 h 563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58880" h="5638800">
                <a:moveTo>
                  <a:pt x="0" y="0"/>
                </a:moveTo>
                <a:lnTo>
                  <a:pt x="5191760" y="0"/>
                </a:lnTo>
                <a:lnTo>
                  <a:pt x="5191760" y="5638800"/>
                </a:lnTo>
                <a:lnTo>
                  <a:pt x="7782560" y="5638800"/>
                </a:lnTo>
                <a:lnTo>
                  <a:pt x="11054080" y="5638800"/>
                </a:lnTo>
                <a:lnTo>
                  <a:pt x="11358880" y="5638800"/>
                </a:lnTo>
                <a:lnTo>
                  <a:pt x="11358880" y="640080"/>
                </a:lnTo>
                <a:lnTo>
                  <a:pt x="11297920" y="640080"/>
                </a:lnTo>
              </a:path>
            </a:pathLst>
          </a:custGeom>
          <a:noFill/>
          <a:ln w="19050">
            <a:headEnd type="arrow" w="lg" len="lg"/>
            <a:tailEnd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4" name="Gráfico 13">
            <a:extLst>
              <a:ext uri="{FF2B5EF4-FFF2-40B4-BE49-F238E27FC236}">
                <a16:creationId xmlns:a16="http://schemas.microsoft.com/office/drawing/2014/main" id="{3599D154-6A41-44F6-AD40-8C301C2DA13A}"/>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flipV="1">
            <a:off x="9003023" y="6064495"/>
            <a:ext cx="960560" cy="741254"/>
          </a:xfrm>
          <a:prstGeom prst="rect">
            <a:avLst/>
          </a:prstGeom>
        </p:spPr>
      </p:pic>
      <p:sp>
        <p:nvSpPr>
          <p:cNvPr id="3" name="Triângulo isósceles 2">
            <a:extLst>
              <a:ext uri="{FF2B5EF4-FFF2-40B4-BE49-F238E27FC236}">
                <a16:creationId xmlns:a16="http://schemas.microsoft.com/office/drawing/2014/main" id="{72ABED22-E7B9-431B-A3B1-5D21A27354AA}"/>
              </a:ext>
            </a:extLst>
          </p:cNvPr>
          <p:cNvSpPr/>
          <p:nvPr userDrawn="1"/>
        </p:nvSpPr>
        <p:spPr>
          <a:xfrm flipH="1">
            <a:off x="7068948" y="4423785"/>
            <a:ext cx="374526" cy="285353"/>
          </a:xfrm>
          <a:prstGeom prs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Triângulo isósceles 11">
            <a:extLst>
              <a:ext uri="{FF2B5EF4-FFF2-40B4-BE49-F238E27FC236}">
                <a16:creationId xmlns:a16="http://schemas.microsoft.com/office/drawing/2014/main" id="{207ECC55-E4F1-4D43-B67D-C95E592D5165}"/>
              </a:ext>
            </a:extLst>
          </p:cNvPr>
          <p:cNvSpPr/>
          <p:nvPr userDrawn="1"/>
        </p:nvSpPr>
        <p:spPr>
          <a:xfrm rot="16200000" flipH="1">
            <a:off x="10953022" y="5783154"/>
            <a:ext cx="470694" cy="358624"/>
          </a:xfrm>
          <a:prstGeom prs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171289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dissolve">
                                      <p:cBhvr>
                                        <p:cTn id="16" dur="500"/>
                                        <p:tgtEl>
                                          <p:spTgt spid="4">
                                            <p:txEl>
                                              <p:pRg st="0" end="0"/>
                                            </p:txEl>
                                          </p:spTgt>
                                        </p:tgtEl>
                                      </p:cBhvr>
                                    </p:animEffect>
                                  </p:childTnLst>
                                </p:cTn>
                              </p:par>
                              <p:par>
                                <p:cTn id="17" presetID="22" presetClass="entr" presetSubtype="1" fill="hold" grpId="0" nodeType="withEffect" nodePh="1">
                                  <p:stCondLst>
                                    <p:cond delay="0"/>
                                  </p:stCondLst>
                                  <p:endCondLst>
                                    <p:cond evt="begin" delay="0">
                                      <p:tn val="17"/>
                                    </p:cond>
                                  </p:end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750"/>
                                        <p:tgtEl>
                                          <p:spTgt spid="23"/>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right)">
                                      <p:cBhvr>
                                        <p:cTn id="22" dur="500"/>
                                        <p:tgtEl>
                                          <p:spTgt spid="2"/>
                                        </p:tgtEl>
                                      </p:cBhvr>
                                    </p:animEffect>
                                  </p:childTnLst>
                                </p:cTn>
                              </p:par>
                            </p:childTnLst>
                          </p:cTn>
                        </p:par>
                        <p:par>
                          <p:cTn id="23" fill="hold">
                            <p:stCondLst>
                              <p:cond delay="1250"/>
                            </p:stCondLst>
                            <p:childTnLst>
                              <p:par>
                                <p:cTn id="24" presetID="2" presetClass="entr" presetSubtype="2"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1+#ppt_w/2"/>
                                          </p:val>
                                        </p:tav>
                                        <p:tav tm="100000">
                                          <p:val>
                                            <p:strVal val="#ppt_x"/>
                                          </p:val>
                                        </p:tav>
                                      </p:tavLst>
                                    </p:anim>
                                    <p:anim calcmode="lin" valueType="num">
                                      <p:cBhvr additive="base">
                                        <p:cTn id="27" dur="500" fill="hold"/>
                                        <p:tgtEl>
                                          <p:spTgt spid="12"/>
                                        </p:tgtEl>
                                        <p:attrNameLst>
                                          <p:attrName>ppt_y</p:attrName>
                                        </p:attrNameLst>
                                      </p:cBhvr>
                                      <p:tavLst>
                                        <p:tav tm="0">
                                          <p:val>
                                            <p:strVal val="#ppt_y"/>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500" fill="hold"/>
                                        <p:tgtEl>
                                          <p:spTgt spid="3"/>
                                        </p:tgtEl>
                                        <p:attrNameLst>
                                          <p:attrName>ppt_x</p:attrName>
                                        </p:attrNameLst>
                                      </p:cBhvr>
                                      <p:tavLst>
                                        <p:tav tm="0">
                                          <p:val>
                                            <p:strVal val="#ppt_x"/>
                                          </p:val>
                                        </p:tav>
                                        <p:tav tm="100000">
                                          <p:val>
                                            <p:strVal val="#ppt_x"/>
                                          </p:val>
                                        </p:tav>
                                      </p:tavLst>
                                    </p:anim>
                                    <p:anim calcmode="lin" valueType="num">
                                      <p:cBhvr additive="base">
                                        <p:cTn id="3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9"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dissolve">
                      <p:cBhvr>
                        <p:cTn dur="500"/>
                        <p:tgtEl>
                          <p:spTgt spid="4"/>
                        </p:tgtEl>
                      </p:cBhvr>
                    </p:animEffect>
                  </p:childTnLst>
                </p:cTn>
              </p:par>
            </p:tnLst>
          </p:tmpl>
        </p:tmplLst>
      </p:bldP>
      <p:bldP spid="23" grpId="0" animBg="1"/>
      <p:bldP spid="2" grpId="0" animBg="1"/>
      <p:bldP spid="3" grpId="0" animBg="1"/>
      <p:bldP spid="12"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onteúdo com Legenda">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B120F8F8-6417-403E-9FD5-63E274054720}"/>
              </a:ext>
            </a:extLst>
          </p:cNvPr>
          <p:cNvSpPr>
            <a:spLocks noGrp="1"/>
          </p:cNvSpPr>
          <p:nvPr>
            <p:ph type="body" sz="half" idx="2"/>
          </p:nvPr>
        </p:nvSpPr>
        <p:spPr>
          <a:xfrm>
            <a:off x="335280" y="1158949"/>
            <a:ext cx="7506899" cy="4485971"/>
          </a:xfrm>
        </p:spPr>
        <p:txBody>
          <a:bodyPr anchor="ctr">
            <a:normAutofit/>
          </a:bodyPr>
          <a:lstStyle>
            <a:lvl1pPr marL="0" indent="0" algn="ctr">
              <a:buNone/>
              <a:defRPr sz="3200" i="1">
                <a:latin typeface="Georgia" panose="02040502050405020303"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dirty="0"/>
              <a:t>Editar estilos de texto Mestre</a:t>
            </a:r>
          </a:p>
        </p:txBody>
      </p:sp>
      <p:pic>
        <p:nvPicPr>
          <p:cNvPr id="13" name="Gráfico 12">
            <a:extLst>
              <a:ext uri="{FF2B5EF4-FFF2-40B4-BE49-F238E27FC236}">
                <a16:creationId xmlns:a16="http://schemas.microsoft.com/office/drawing/2014/main" id="{5E1C7664-B373-4578-83BF-69F722DE82C8}"/>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20554" y="291168"/>
            <a:ext cx="960560" cy="741254"/>
          </a:xfrm>
          <a:prstGeom prst="rect">
            <a:avLst/>
          </a:prstGeom>
        </p:spPr>
      </p:pic>
      <p:sp>
        <p:nvSpPr>
          <p:cNvPr id="23" name="Espaço Reservado para Imagem 22">
            <a:extLst>
              <a:ext uri="{FF2B5EF4-FFF2-40B4-BE49-F238E27FC236}">
                <a16:creationId xmlns:a16="http://schemas.microsoft.com/office/drawing/2014/main" id="{135A69BD-3174-49FA-A20F-222E991B2FD3}"/>
              </a:ext>
            </a:extLst>
          </p:cNvPr>
          <p:cNvSpPr>
            <a:spLocks noGrp="1"/>
          </p:cNvSpPr>
          <p:nvPr>
            <p:ph type="pic" sz="quarter" idx="10"/>
          </p:nvPr>
        </p:nvSpPr>
        <p:spPr>
          <a:xfrm>
            <a:off x="8554601" y="1622070"/>
            <a:ext cx="3077417" cy="3802021"/>
          </a:xfrm>
          <a:ln w="12700">
            <a:solidFill>
              <a:schemeClr val="tx2"/>
            </a:solidFill>
            <a:prstDash val="sysDash"/>
          </a:ln>
        </p:spPr>
        <p:txBody>
          <a:bodyPr/>
          <a:lstStyle/>
          <a:p>
            <a:endParaRPr lang="pt-BR" dirty="0"/>
          </a:p>
        </p:txBody>
      </p:sp>
      <p:sp>
        <p:nvSpPr>
          <p:cNvPr id="2" name="Forma Livre: Forma 1">
            <a:extLst>
              <a:ext uri="{FF2B5EF4-FFF2-40B4-BE49-F238E27FC236}">
                <a16:creationId xmlns:a16="http://schemas.microsoft.com/office/drawing/2014/main" id="{AF4A59DD-9D0E-494C-A778-4771BD738073}"/>
              </a:ext>
            </a:extLst>
          </p:cNvPr>
          <p:cNvSpPr/>
          <p:nvPr userDrawn="1"/>
        </p:nvSpPr>
        <p:spPr>
          <a:xfrm>
            <a:off x="5252484" y="640079"/>
            <a:ext cx="6604236" cy="5813883"/>
          </a:xfrm>
          <a:custGeom>
            <a:avLst/>
            <a:gdLst>
              <a:gd name="connsiteX0" fmla="*/ 0 w 11358880"/>
              <a:gd name="connsiteY0" fmla="*/ 0 h 5638800"/>
              <a:gd name="connsiteX1" fmla="*/ 5191760 w 11358880"/>
              <a:gd name="connsiteY1" fmla="*/ 0 h 5638800"/>
              <a:gd name="connsiteX2" fmla="*/ 5191760 w 11358880"/>
              <a:gd name="connsiteY2" fmla="*/ 5638800 h 5638800"/>
              <a:gd name="connsiteX3" fmla="*/ 7782560 w 11358880"/>
              <a:gd name="connsiteY3" fmla="*/ 5638800 h 5638800"/>
              <a:gd name="connsiteX4" fmla="*/ 11054080 w 11358880"/>
              <a:gd name="connsiteY4" fmla="*/ 5638800 h 5638800"/>
              <a:gd name="connsiteX5" fmla="*/ 11358880 w 11358880"/>
              <a:gd name="connsiteY5" fmla="*/ 5638800 h 5638800"/>
              <a:gd name="connsiteX6" fmla="*/ 11358880 w 11358880"/>
              <a:gd name="connsiteY6" fmla="*/ 640080 h 5638800"/>
              <a:gd name="connsiteX7" fmla="*/ 11297920 w 11358880"/>
              <a:gd name="connsiteY7" fmla="*/ 640080 h 563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58880" h="5638800">
                <a:moveTo>
                  <a:pt x="0" y="0"/>
                </a:moveTo>
                <a:lnTo>
                  <a:pt x="5191760" y="0"/>
                </a:lnTo>
                <a:lnTo>
                  <a:pt x="5191760" y="5638800"/>
                </a:lnTo>
                <a:lnTo>
                  <a:pt x="7782560" y="5638800"/>
                </a:lnTo>
                <a:lnTo>
                  <a:pt x="11054080" y="5638800"/>
                </a:lnTo>
                <a:lnTo>
                  <a:pt x="11358880" y="5638800"/>
                </a:lnTo>
                <a:lnTo>
                  <a:pt x="11358880" y="640080"/>
                </a:lnTo>
                <a:lnTo>
                  <a:pt x="11297920" y="640080"/>
                </a:lnTo>
              </a:path>
            </a:pathLst>
          </a:custGeom>
          <a:noFill/>
          <a:ln w="19050">
            <a:headEnd type="arrow" w="lg" len="lg"/>
            <a:tailEnd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4" name="Gráfico 13">
            <a:extLst>
              <a:ext uri="{FF2B5EF4-FFF2-40B4-BE49-F238E27FC236}">
                <a16:creationId xmlns:a16="http://schemas.microsoft.com/office/drawing/2014/main" id="{3599D154-6A41-44F6-AD40-8C301C2DA13A}"/>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flipV="1">
            <a:off x="3520554" y="5906389"/>
            <a:ext cx="960560" cy="741254"/>
          </a:xfrm>
          <a:prstGeom prst="rect">
            <a:avLst/>
          </a:prstGeom>
        </p:spPr>
      </p:pic>
      <p:sp>
        <p:nvSpPr>
          <p:cNvPr id="3" name="Triângulo isósceles 2">
            <a:extLst>
              <a:ext uri="{FF2B5EF4-FFF2-40B4-BE49-F238E27FC236}">
                <a16:creationId xmlns:a16="http://schemas.microsoft.com/office/drawing/2014/main" id="{72ABED22-E7B9-431B-A3B1-5D21A27354AA}"/>
              </a:ext>
            </a:extLst>
          </p:cNvPr>
          <p:cNvSpPr/>
          <p:nvPr userDrawn="1"/>
        </p:nvSpPr>
        <p:spPr>
          <a:xfrm flipH="1">
            <a:off x="8066880" y="2564645"/>
            <a:ext cx="374526" cy="285353"/>
          </a:xfrm>
          <a:prstGeom prs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Triângulo isósceles 11">
            <a:extLst>
              <a:ext uri="{FF2B5EF4-FFF2-40B4-BE49-F238E27FC236}">
                <a16:creationId xmlns:a16="http://schemas.microsoft.com/office/drawing/2014/main" id="{207ECC55-E4F1-4D43-B67D-C95E592D5165}"/>
              </a:ext>
            </a:extLst>
          </p:cNvPr>
          <p:cNvSpPr/>
          <p:nvPr userDrawn="1"/>
        </p:nvSpPr>
        <p:spPr>
          <a:xfrm rot="16200000" flipH="1">
            <a:off x="10942390" y="6274650"/>
            <a:ext cx="470694" cy="358624"/>
          </a:xfrm>
          <a:prstGeom prs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Espaço Reservado para Texto 5">
            <a:extLst>
              <a:ext uri="{FF2B5EF4-FFF2-40B4-BE49-F238E27FC236}">
                <a16:creationId xmlns:a16="http://schemas.microsoft.com/office/drawing/2014/main" id="{D3F8E198-0832-41A1-A463-49CDAF71E088}"/>
              </a:ext>
            </a:extLst>
          </p:cNvPr>
          <p:cNvSpPr>
            <a:spLocks noGrp="1"/>
          </p:cNvSpPr>
          <p:nvPr>
            <p:ph type="body" sz="quarter" idx="11" hasCustomPrompt="1"/>
          </p:nvPr>
        </p:nvSpPr>
        <p:spPr>
          <a:xfrm>
            <a:off x="8554601" y="5719347"/>
            <a:ext cx="3077417" cy="312063"/>
          </a:xfrm>
          <a:solidFill>
            <a:srgbClr val="10253F"/>
          </a:solidFill>
        </p:spPr>
        <p:txBody>
          <a:bodyPr anchor="ctr">
            <a:noAutofit/>
          </a:bodyPr>
          <a:lstStyle>
            <a:lvl1pPr marL="0" indent="0" algn="ctr">
              <a:buNone/>
              <a:defRPr sz="1800" cap="all" baseline="0">
                <a:solidFill>
                  <a:schemeClr val="bg1"/>
                </a:solidFill>
              </a:defRPr>
            </a:lvl1pPr>
          </a:lstStyle>
          <a:p>
            <a:pPr lvl="0"/>
            <a:r>
              <a:rPr lang="pt-BR" dirty="0"/>
              <a:t>nome</a:t>
            </a:r>
          </a:p>
        </p:txBody>
      </p:sp>
      <p:sp>
        <p:nvSpPr>
          <p:cNvPr id="8" name="Espaço Reservado para Texto 7">
            <a:extLst>
              <a:ext uri="{FF2B5EF4-FFF2-40B4-BE49-F238E27FC236}">
                <a16:creationId xmlns:a16="http://schemas.microsoft.com/office/drawing/2014/main" id="{2590A9E6-0850-43A4-A591-932D10211765}"/>
              </a:ext>
            </a:extLst>
          </p:cNvPr>
          <p:cNvSpPr>
            <a:spLocks noGrp="1"/>
          </p:cNvSpPr>
          <p:nvPr>
            <p:ph type="body" sz="quarter" idx="12" hasCustomPrompt="1"/>
          </p:nvPr>
        </p:nvSpPr>
        <p:spPr>
          <a:xfrm>
            <a:off x="4635500" y="5907088"/>
            <a:ext cx="3148013" cy="469900"/>
          </a:xfrm>
        </p:spPr>
        <p:txBody>
          <a:bodyPr anchor="ctr">
            <a:normAutofit/>
          </a:bodyPr>
          <a:lstStyle>
            <a:lvl1pPr marL="0" indent="0" algn="ctr">
              <a:buNone/>
              <a:defRPr sz="2000"/>
            </a:lvl1pPr>
          </a:lstStyle>
          <a:p>
            <a:pPr lvl="0"/>
            <a:r>
              <a:rPr lang="pt-BR" dirty="0"/>
              <a:t>fonte</a:t>
            </a:r>
          </a:p>
        </p:txBody>
      </p:sp>
    </p:spTree>
    <p:extLst>
      <p:ext uri="{BB962C8B-B14F-4D97-AF65-F5344CB8AC3E}">
        <p14:creationId xmlns:p14="http://schemas.microsoft.com/office/powerpoint/2010/main" val="1253928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dissolve">
                                      <p:cBhvr>
                                        <p:cTn id="16" dur="500"/>
                                        <p:tgtEl>
                                          <p:spTgt spid="4">
                                            <p:txEl>
                                              <p:pRg st="0" end="0"/>
                                            </p:txEl>
                                          </p:spTgt>
                                        </p:tgtEl>
                                      </p:cBhvr>
                                    </p:animEffect>
                                  </p:childTnLst>
                                </p:cTn>
                              </p:par>
                              <p:par>
                                <p:cTn id="17" presetID="22" presetClass="entr" presetSubtype="1" fill="hold" grpId="0" nodeType="withEffect" nodePh="1">
                                  <p:stCondLst>
                                    <p:cond delay="0"/>
                                  </p:stCondLst>
                                  <p:endCondLst>
                                    <p:cond evt="begin" delay="0">
                                      <p:tn val="17"/>
                                    </p:cond>
                                  </p:end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750"/>
                                        <p:tgtEl>
                                          <p:spTgt spid="23"/>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right)">
                                      <p:cBhvr>
                                        <p:cTn id="22" dur="500"/>
                                        <p:tgtEl>
                                          <p:spTgt spid="2"/>
                                        </p:tgtEl>
                                      </p:cBhvr>
                                    </p:animEffect>
                                  </p:childTnLst>
                                </p:cTn>
                              </p:par>
                            </p:childTnLst>
                          </p:cTn>
                        </p:par>
                        <p:par>
                          <p:cTn id="23" fill="hold">
                            <p:stCondLst>
                              <p:cond delay="1250"/>
                            </p:stCondLst>
                            <p:childTnLst>
                              <p:par>
                                <p:cTn id="24" presetID="2" presetClass="entr" presetSubtype="2"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1+#ppt_w/2"/>
                                          </p:val>
                                        </p:tav>
                                        <p:tav tm="100000">
                                          <p:val>
                                            <p:strVal val="#ppt_x"/>
                                          </p:val>
                                        </p:tav>
                                      </p:tavLst>
                                    </p:anim>
                                    <p:anim calcmode="lin" valueType="num">
                                      <p:cBhvr additive="base">
                                        <p:cTn id="27" dur="500" fill="hold"/>
                                        <p:tgtEl>
                                          <p:spTgt spid="12"/>
                                        </p:tgtEl>
                                        <p:attrNameLst>
                                          <p:attrName>ppt_y</p:attrName>
                                        </p:attrNameLst>
                                      </p:cBhvr>
                                      <p:tavLst>
                                        <p:tav tm="0">
                                          <p:val>
                                            <p:strVal val="#ppt_y"/>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500" fill="hold"/>
                                        <p:tgtEl>
                                          <p:spTgt spid="3"/>
                                        </p:tgtEl>
                                        <p:attrNameLst>
                                          <p:attrName>ppt_x</p:attrName>
                                        </p:attrNameLst>
                                      </p:cBhvr>
                                      <p:tavLst>
                                        <p:tav tm="0">
                                          <p:val>
                                            <p:strVal val="#ppt_x"/>
                                          </p:val>
                                        </p:tav>
                                        <p:tav tm="100000">
                                          <p:val>
                                            <p:strVal val="#ppt_x"/>
                                          </p:val>
                                        </p:tav>
                                      </p:tavLst>
                                    </p:anim>
                                    <p:anim calcmode="lin" valueType="num">
                                      <p:cBhvr additive="base">
                                        <p:cTn id="31" dur="500" fill="hold"/>
                                        <p:tgtEl>
                                          <p:spTgt spid="3"/>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8">
                                            <p:txEl>
                                              <p:pRg st="0" end="0"/>
                                            </p:txEl>
                                          </p:spTgt>
                                        </p:tgtEl>
                                        <p:attrNameLst>
                                          <p:attrName>style.visibility</p:attrName>
                                        </p:attrNameLst>
                                      </p:cBhvr>
                                      <p:to>
                                        <p:strVal val="visible"/>
                                      </p:to>
                                    </p:set>
                                    <p:anim calcmode="lin" valueType="num">
                                      <p:cBhvr additive="base">
                                        <p:cTn id="34" dur="25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35" dur="25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9"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dissolve">
                      <p:cBhvr>
                        <p:cTn dur="500"/>
                        <p:tgtEl>
                          <p:spTgt spid="4"/>
                        </p:tgtEl>
                      </p:cBhvr>
                    </p:animEffect>
                  </p:childTnLst>
                </p:cTn>
              </p:par>
            </p:tnLst>
          </p:tmpl>
        </p:tmplLst>
      </p:bldP>
      <p:bldP spid="23" grpId="0" animBg="1"/>
      <p:bldP spid="2" grpId="0" animBg="1"/>
      <p:bldP spid="3" grpId="0" animBg="1"/>
      <p:bldP spid="12" grpId="0" animBg="1"/>
      <p:bldP spid="8" grpId="0" build="p">
        <p:tmplLst>
          <p:tmpl lvl="1">
            <p:tnLst>
              <p:par>
                <p:cTn presetID="2" presetClass="entr" presetSubtype="4"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250" fill="hold"/>
                        <p:tgtEl>
                          <p:spTgt spid="8"/>
                        </p:tgtEl>
                        <p:attrNameLst>
                          <p:attrName>ppt_x</p:attrName>
                        </p:attrNameLst>
                      </p:cBhvr>
                      <p:tavLst>
                        <p:tav tm="0">
                          <p:val>
                            <p:strVal val="#ppt_x"/>
                          </p:val>
                        </p:tav>
                        <p:tav tm="100000">
                          <p:val>
                            <p:strVal val="#ppt_x"/>
                          </p:val>
                        </p:tav>
                      </p:tavLst>
                    </p:anim>
                    <p:anim calcmode="lin" valueType="num">
                      <p:cBhvr additive="base">
                        <p:cTn dur="250" fill="hold"/>
                        <p:tgtEl>
                          <p:spTgt spid="8"/>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9A4C88-D752-411C-976F-88FD7CF49E36}"/>
              </a:ext>
            </a:extLst>
          </p:cNvPr>
          <p:cNvSpPr>
            <a:spLocks noGrp="1"/>
          </p:cNvSpPr>
          <p:nvPr>
            <p:ph type="title"/>
          </p:nvPr>
        </p:nvSpPr>
        <p:spPr>
          <a:xfrm>
            <a:off x="457200" y="987424"/>
            <a:ext cx="4338320" cy="4873626"/>
          </a:xfrm>
          <a:ln w="28575">
            <a:solidFill>
              <a:schemeClr val="accent5"/>
            </a:solidFill>
          </a:ln>
        </p:spPr>
        <p:txBody>
          <a:bodyPr anchor="ctr"/>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CBAE78BB-0CD5-4B41-BF60-076F3DC70879}"/>
              </a:ext>
            </a:extLst>
          </p:cNvPr>
          <p:cNvSpPr>
            <a:spLocks noGrp="1"/>
          </p:cNvSpPr>
          <p:nvPr>
            <p:ph type="pic" idx="1"/>
          </p:nvPr>
        </p:nvSpPr>
        <p:spPr>
          <a:xfrm>
            <a:off x="5307648" y="671512"/>
            <a:ext cx="6172200" cy="539305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dirty="0"/>
          </a:p>
        </p:txBody>
      </p:sp>
      <p:sp>
        <p:nvSpPr>
          <p:cNvPr id="9" name="Forma Livre: Forma 8">
            <a:extLst>
              <a:ext uri="{FF2B5EF4-FFF2-40B4-BE49-F238E27FC236}">
                <a16:creationId xmlns:a16="http://schemas.microsoft.com/office/drawing/2014/main" id="{1E4BDDB3-C098-47E7-A1D1-AF52995BB7DD}"/>
              </a:ext>
            </a:extLst>
          </p:cNvPr>
          <p:cNvSpPr/>
          <p:nvPr userDrawn="1"/>
        </p:nvSpPr>
        <p:spPr>
          <a:xfrm>
            <a:off x="2529840" y="416560"/>
            <a:ext cx="9296400" cy="5902960"/>
          </a:xfrm>
          <a:custGeom>
            <a:avLst/>
            <a:gdLst>
              <a:gd name="connsiteX0" fmla="*/ 0 w 9296400"/>
              <a:gd name="connsiteY0" fmla="*/ 548640 h 5902960"/>
              <a:gd name="connsiteX1" fmla="*/ 0 w 9296400"/>
              <a:gd name="connsiteY1" fmla="*/ 0 h 5902960"/>
              <a:gd name="connsiteX2" fmla="*/ 9296400 w 9296400"/>
              <a:gd name="connsiteY2" fmla="*/ 0 h 5902960"/>
              <a:gd name="connsiteX3" fmla="*/ 9296400 w 9296400"/>
              <a:gd name="connsiteY3" fmla="*/ 5902960 h 5902960"/>
              <a:gd name="connsiteX4" fmla="*/ 2489200 w 9296400"/>
              <a:gd name="connsiteY4" fmla="*/ 5902960 h 5902960"/>
              <a:gd name="connsiteX5" fmla="*/ 2489200 w 9296400"/>
              <a:gd name="connsiteY5" fmla="*/ 1991360 h 590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96400" h="5902960">
                <a:moveTo>
                  <a:pt x="0" y="548640"/>
                </a:moveTo>
                <a:lnTo>
                  <a:pt x="0" y="0"/>
                </a:lnTo>
                <a:lnTo>
                  <a:pt x="9296400" y="0"/>
                </a:lnTo>
                <a:lnTo>
                  <a:pt x="9296400" y="5902960"/>
                </a:lnTo>
                <a:lnTo>
                  <a:pt x="2489200" y="5902960"/>
                </a:lnTo>
                <a:lnTo>
                  <a:pt x="2489200" y="1991360"/>
                </a:lnTo>
              </a:path>
            </a:pathLst>
          </a:custGeom>
          <a:noFill/>
          <a:ln w="28575">
            <a:solidFill>
              <a:schemeClr val="accent5"/>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Triângulo isósceles 9">
            <a:extLst>
              <a:ext uri="{FF2B5EF4-FFF2-40B4-BE49-F238E27FC236}">
                <a16:creationId xmlns:a16="http://schemas.microsoft.com/office/drawing/2014/main" id="{E85C1362-439E-4556-B6F0-A79A8CB951BF}"/>
              </a:ext>
            </a:extLst>
          </p:cNvPr>
          <p:cNvSpPr/>
          <p:nvPr userDrawn="1"/>
        </p:nvSpPr>
        <p:spPr>
          <a:xfrm flipH="1">
            <a:off x="4833368" y="4439786"/>
            <a:ext cx="374526" cy="28535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Triângulo isósceles 10">
            <a:extLst>
              <a:ext uri="{FF2B5EF4-FFF2-40B4-BE49-F238E27FC236}">
                <a16:creationId xmlns:a16="http://schemas.microsoft.com/office/drawing/2014/main" id="{124C0FFC-9D37-4675-B6CB-212670F29909}"/>
              </a:ext>
            </a:extLst>
          </p:cNvPr>
          <p:cNvSpPr/>
          <p:nvPr userDrawn="1"/>
        </p:nvSpPr>
        <p:spPr>
          <a:xfrm rot="16200000" flipH="1">
            <a:off x="10245000" y="6170446"/>
            <a:ext cx="470694" cy="35862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17083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10" presetClass="entr" presetSubtype="0" fill="hold" grpId="0" nodeType="with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1000"/>
                            </p:stCondLst>
                            <p:childTnLst>
                              <p:par>
                                <p:cTn id="17" presetID="2" presetClass="entr" presetSubtype="2"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1+#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9" grpId="0" animBg="1"/>
      <p:bldP spid="10" grpId="0" animBg="1"/>
      <p:bldP spid="11"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9A4C88-D752-411C-976F-88FD7CF49E36}"/>
              </a:ext>
            </a:extLst>
          </p:cNvPr>
          <p:cNvSpPr>
            <a:spLocks noGrp="1"/>
          </p:cNvSpPr>
          <p:nvPr>
            <p:ph type="title"/>
          </p:nvPr>
        </p:nvSpPr>
        <p:spPr>
          <a:xfrm>
            <a:off x="169678" y="2827505"/>
            <a:ext cx="3806456" cy="1669311"/>
          </a:xfrm>
          <a:solidFill>
            <a:srgbClr val="7030A0"/>
          </a:solidFill>
          <a:ln w="28575">
            <a:noFill/>
          </a:ln>
        </p:spPr>
        <p:txBody>
          <a:bodyPr anchor="ctr"/>
          <a:lstStyle>
            <a:lvl1pPr>
              <a:defRPr sz="3200">
                <a:solidFill>
                  <a:schemeClr val="bg1"/>
                </a:solidFill>
              </a:defRPr>
            </a:lvl1pPr>
          </a:lstStyle>
          <a:p>
            <a:r>
              <a:rPr lang="pt-BR" dirty="0"/>
              <a:t>Clique para editar o título Mestre</a:t>
            </a:r>
          </a:p>
        </p:txBody>
      </p:sp>
      <p:sp>
        <p:nvSpPr>
          <p:cNvPr id="3" name="Espaço Reservado para Imagem 2">
            <a:extLst>
              <a:ext uri="{FF2B5EF4-FFF2-40B4-BE49-F238E27FC236}">
                <a16:creationId xmlns:a16="http://schemas.microsoft.com/office/drawing/2014/main" id="{CBAE78BB-0CD5-4B41-BF60-076F3DC70879}"/>
              </a:ext>
            </a:extLst>
          </p:cNvPr>
          <p:cNvSpPr>
            <a:spLocks noGrp="1"/>
          </p:cNvSpPr>
          <p:nvPr>
            <p:ph type="pic" idx="1"/>
          </p:nvPr>
        </p:nvSpPr>
        <p:spPr>
          <a:xfrm>
            <a:off x="4284921" y="671512"/>
            <a:ext cx="7149155" cy="539305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dirty="0"/>
          </a:p>
        </p:txBody>
      </p:sp>
      <p:sp>
        <p:nvSpPr>
          <p:cNvPr id="9" name="Forma Livre: Forma 8">
            <a:extLst>
              <a:ext uri="{FF2B5EF4-FFF2-40B4-BE49-F238E27FC236}">
                <a16:creationId xmlns:a16="http://schemas.microsoft.com/office/drawing/2014/main" id="{1E4BDDB3-C098-47E7-A1D1-AF52995BB7DD}"/>
              </a:ext>
            </a:extLst>
          </p:cNvPr>
          <p:cNvSpPr/>
          <p:nvPr userDrawn="1"/>
        </p:nvSpPr>
        <p:spPr>
          <a:xfrm>
            <a:off x="712152" y="416560"/>
            <a:ext cx="11114088" cy="6157912"/>
          </a:xfrm>
          <a:custGeom>
            <a:avLst/>
            <a:gdLst>
              <a:gd name="connsiteX0" fmla="*/ 0 w 9296400"/>
              <a:gd name="connsiteY0" fmla="*/ 548640 h 5902960"/>
              <a:gd name="connsiteX1" fmla="*/ 0 w 9296400"/>
              <a:gd name="connsiteY1" fmla="*/ 0 h 5902960"/>
              <a:gd name="connsiteX2" fmla="*/ 9296400 w 9296400"/>
              <a:gd name="connsiteY2" fmla="*/ 0 h 5902960"/>
              <a:gd name="connsiteX3" fmla="*/ 9296400 w 9296400"/>
              <a:gd name="connsiteY3" fmla="*/ 5902960 h 5902960"/>
              <a:gd name="connsiteX4" fmla="*/ 2489200 w 9296400"/>
              <a:gd name="connsiteY4" fmla="*/ 5902960 h 5902960"/>
              <a:gd name="connsiteX5" fmla="*/ 2489200 w 9296400"/>
              <a:gd name="connsiteY5" fmla="*/ 1991360 h 5902960"/>
              <a:gd name="connsiteX0" fmla="*/ 0 w 9296400"/>
              <a:gd name="connsiteY0" fmla="*/ 548640 h 5902960"/>
              <a:gd name="connsiteX1" fmla="*/ 0 w 9296400"/>
              <a:gd name="connsiteY1" fmla="*/ 0 h 5902960"/>
              <a:gd name="connsiteX2" fmla="*/ 9296400 w 9296400"/>
              <a:gd name="connsiteY2" fmla="*/ 0 h 5902960"/>
              <a:gd name="connsiteX3" fmla="*/ 9296400 w 9296400"/>
              <a:gd name="connsiteY3" fmla="*/ 5902960 h 5902960"/>
              <a:gd name="connsiteX4" fmla="*/ 2489200 w 9296400"/>
              <a:gd name="connsiteY4" fmla="*/ 5902960 h 5902960"/>
              <a:gd name="connsiteX0" fmla="*/ 8894 w 9296400"/>
              <a:gd name="connsiteY0" fmla="*/ 2291532 h 5902960"/>
              <a:gd name="connsiteX1" fmla="*/ 0 w 9296400"/>
              <a:gd name="connsiteY1" fmla="*/ 0 h 5902960"/>
              <a:gd name="connsiteX2" fmla="*/ 9296400 w 9296400"/>
              <a:gd name="connsiteY2" fmla="*/ 0 h 5902960"/>
              <a:gd name="connsiteX3" fmla="*/ 9296400 w 9296400"/>
              <a:gd name="connsiteY3" fmla="*/ 5902960 h 5902960"/>
              <a:gd name="connsiteX4" fmla="*/ 2489200 w 9296400"/>
              <a:gd name="connsiteY4" fmla="*/ 5902960 h 5902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96400" h="5902960">
                <a:moveTo>
                  <a:pt x="8894" y="2291532"/>
                </a:moveTo>
                <a:cubicBezTo>
                  <a:pt x="5929" y="1527688"/>
                  <a:pt x="2965" y="763844"/>
                  <a:pt x="0" y="0"/>
                </a:cubicBezTo>
                <a:lnTo>
                  <a:pt x="9296400" y="0"/>
                </a:lnTo>
                <a:lnTo>
                  <a:pt x="9296400" y="5902960"/>
                </a:lnTo>
                <a:lnTo>
                  <a:pt x="2489200" y="5902960"/>
                </a:lnTo>
              </a:path>
            </a:pathLst>
          </a:custGeom>
          <a:noFill/>
          <a:ln w="28575">
            <a:solidFill>
              <a:srgbClr val="7030A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Triângulo isósceles 9">
            <a:extLst>
              <a:ext uri="{FF2B5EF4-FFF2-40B4-BE49-F238E27FC236}">
                <a16:creationId xmlns:a16="http://schemas.microsoft.com/office/drawing/2014/main" id="{E85C1362-439E-4556-B6F0-A79A8CB951BF}"/>
              </a:ext>
            </a:extLst>
          </p:cNvPr>
          <p:cNvSpPr/>
          <p:nvPr userDrawn="1"/>
        </p:nvSpPr>
        <p:spPr>
          <a:xfrm flipH="1">
            <a:off x="11647796" y="3082686"/>
            <a:ext cx="374526" cy="285353"/>
          </a:xfrm>
          <a:prstGeom prst="triangl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Triângulo isósceles 10">
            <a:extLst>
              <a:ext uri="{FF2B5EF4-FFF2-40B4-BE49-F238E27FC236}">
                <a16:creationId xmlns:a16="http://schemas.microsoft.com/office/drawing/2014/main" id="{124C0FFC-9D37-4675-B6CB-212670F29909}"/>
              </a:ext>
            </a:extLst>
          </p:cNvPr>
          <p:cNvSpPr/>
          <p:nvPr userDrawn="1"/>
        </p:nvSpPr>
        <p:spPr>
          <a:xfrm rot="16200000" flipH="1">
            <a:off x="10415121" y="6375554"/>
            <a:ext cx="470694" cy="358624"/>
          </a:xfrm>
          <a:prstGeom prst="triangl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288352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10" presetClass="entr" presetSubtype="0" fill="hold" grpId="0" nodeType="with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1000"/>
                            </p:stCondLst>
                            <p:childTnLst>
                              <p:par>
                                <p:cTn id="17" presetID="2" presetClass="entr" presetSubtype="2"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1+#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9" grpId="0" animBg="1"/>
      <p:bldP spid="10" grpId="0" animBg="1"/>
      <p:bldP spid="11"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Imagem com Legenda">
    <p:spTree>
      <p:nvGrpSpPr>
        <p:cNvPr id="1" name=""/>
        <p:cNvGrpSpPr/>
        <p:nvPr/>
      </p:nvGrpSpPr>
      <p:grpSpPr>
        <a:xfrm>
          <a:off x="0" y="0"/>
          <a:ext cx="0" cy="0"/>
          <a:chOff x="0" y="0"/>
          <a:chExt cx="0" cy="0"/>
        </a:xfrm>
      </p:grpSpPr>
      <p:sp>
        <p:nvSpPr>
          <p:cNvPr id="3" name="Espaço Reservado para Imagem 2">
            <a:extLst>
              <a:ext uri="{FF2B5EF4-FFF2-40B4-BE49-F238E27FC236}">
                <a16:creationId xmlns:a16="http://schemas.microsoft.com/office/drawing/2014/main" id="{CBAE78BB-0CD5-4B41-BF60-076F3DC70879}"/>
              </a:ext>
            </a:extLst>
          </p:cNvPr>
          <p:cNvSpPr>
            <a:spLocks noGrp="1"/>
          </p:cNvSpPr>
          <p:nvPr>
            <p:ph type="pic" idx="1"/>
          </p:nvPr>
        </p:nvSpPr>
        <p:spPr>
          <a:xfrm>
            <a:off x="0" y="0"/>
            <a:ext cx="12191999"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dirty="0"/>
          </a:p>
        </p:txBody>
      </p:sp>
      <p:sp>
        <p:nvSpPr>
          <p:cNvPr id="5" name="Espaço Reservado para Texto 4">
            <a:extLst>
              <a:ext uri="{FF2B5EF4-FFF2-40B4-BE49-F238E27FC236}">
                <a16:creationId xmlns:a16="http://schemas.microsoft.com/office/drawing/2014/main" id="{5239AFFC-D7F6-450D-99DE-BB29B9AD5F79}"/>
              </a:ext>
            </a:extLst>
          </p:cNvPr>
          <p:cNvSpPr>
            <a:spLocks noGrp="1"/>
          </p:cNvSpPr>
          <p:nvPr>
            <p:ph type="body" sz="quarter" idx="10"/>
          </p:nvPr>
        </p:nvSpPr>
        <p:spPr>
          <a:xfrm>
            <a:off x="1828869" y="463550"/>
            <a:ext cx="9223375" cy="1431925"/>
          </a:xfrm>
        </p:spPr>
        <p:txBody>
          <a:bodyPr anchor="ctr"/>
          <a:lstStyle>
            <a:lvl1pPr marL="0" indent="0" algn="ctr">
              <a:buNone/>
              <a:defRPr/>
            </a:lvl1pPr>
            <a:lvl2pPr marL="457200" indent="0">
              <a:buNone/>
              <a:defRPr/>
            </a:lvl2pPr>
          </a:lstStyle>
          <a:p>
            <a:pPr lvl="0"/>
            <a:r>
              <a:rPr lang="pt-BR" dirty="0"/>
              <a:t>Clique para editar os estilos de texto Mestres</a:t>
            </a:r>
          </a:p>
        </p:txBody>
      </p:sp>
    </p:spTree>
    <p:extLst>
      <p:ext uri="{BB962C8B-B14F-4D97-AF65-F5344CB8AC3E}">
        <p14:creationId xmlns:p14="http://schemas.microsoft.com/office/powerpoint/2010/main" val="84658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 calcmode="lin" valueType="num">
                                      <p:cBhvr>
                                        <p:cTn id="10" dur="250" fill="hold"/>
                                        <p:tgtEl>
                                          <p:spTgt spid="5">
                                            <p:txEl>
                                              <p:pRg st="0" end="0"/>
                                            </p:txEl>
                                          </p:spTgt>
                                        </p:tgtEl>
                                        <p:attrNameLst>
                                          <p:attrName>ppt_w</p:attrName>
                                        </p:attrNameLst>
                                      </p:cBhvr>
                                      <p:tavLst>
                                        <p:tav tm="0">
                                          <p:val>
                                            <p:fltVal val="0"/>
                                          </p:val>
                                        </p:tav>
                                        <p:tav tm="100000">
                                          <p:val>
                                            <p:strVal val="#ppt_w"/>
                                          </p:val>
                                        </p:tav>
                                      </p:tavLst>
                                    </p:anim>
                                    <p:anim calcmode="lin" valueType="num">
                                      <p:cBhvr>
                                        <p:cTn id="11" dur="25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2" dur="25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250" fill="hold"/>
                        <p:tgtEl>
                          <p:spTgt spid="5"/>
                        </p:tgtEl>
                        <p:attrNameLst>
                          <p:attrName>ppt_w</p:attrName>
                        </p:attrNameLst>
                      </p:cBhvr>
                      <p:tavLst>
                        <p:tav tm="0">
                          <p:val>
                            <p:fltVal val="0"/>
                          </p:val>
                        </p:tav>
                        <p:tav tm="100000">
                          <p:val>
                            <p:strVal val="#ppt_w"/>
                          </p:val>
                        </p:tav>
                      </p:tavLst>
                    </p:anim>
                    <p:anim calcmode="lin" valueType="num">
                      <p:cBhvr>
                        <p:cTn dur="250" fill="hold"/>
                        <p:tgtEl>
                          <p:spTgt spid="5"/>
                        </p:tgtEl>
                        <p:attrNameLst>
                          <p:attrName>ppt_h</p:attrName>
                        </p:attrNameLst>
                      </p:cBhvr>
                      <p:tavLst>
                        <p:tav tm="0">
                          <p:val>
                            <p:fltVal val="0"/>
                          </p:val>
                        </p:tav>
                        <p:tav tm="100000">
                          <p:val>
                            <p:strVal val="#ppt_h"/>
                          </p:val>
                        </p:tav>
                      </p:tavLst>
                    </p:anim>
                    <p:animEffect transition="in" filter="fade">
                      <p:cBhvr>
                        <p:cTn dur="250"/>
                        <p:tgtEl>
                          <p:spTgt spid="5"/>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282DDC-C7A8-467C-8405-C887FC291F85}"/>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5F444502-283E-4263-B8B3-8A0B2F146D7B}"/>
              </a:ext>
            </a:extLst>
          </p:cNvPr>
          <p:cNvSpPr>
            <a:spLocks noGrp="1"/>
          </p:cNvSpPr>
          <p:nvPr>
            <p:ph idx="1"/>
          </p:nvPr>
        </p:nvSpPr>
        <p:spPr>
          <a:xfrm>
            <a:off x="838200" y="1825625"/>
            <a:ext cx="10515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020830B2-1D81-4C79-87BF-4C009B7D8E8C}"/>
              </a:ext>
            </a:extLst>
          </p:cNvPr>
          <p:cNvSpPr>
            <a:spLocks noGrp="1"/>
          </p:cNvSpPr>
          <p:nvPr>
            <p:ph type="dt" sz="half" idx="10"/>
          </p:nvPr>
        </p:nvSpPr>
        <p:spPr/>
        <p:txBody>
          <a:bodyPr/>
          <a:lstStyle/>
          <a:p>
            <a:fld id="{4228DD32-7637-47B7-88A4-4AFCCCC3E908}" type="datetimeFigureOut">
              <a:rPr lang="pt-BR" smtClean="0"/>
              <a:t>03/06/2020</a:t>
            </a:fld>
            <a:endParaRPr lang="pt-BR"/>
          </a:p>
        </p:txBody>
      </p:sp>
      <p:sp>
        <p:nvSpPr>
          <p:cNvPr id="5" name="Espaço Reservado para Rodapé 4">
            <a:extLst>
              <a:ext uri="{FF2B5EF4-FFF2-40B4-BE49-F238E27FC236}">
                <a16:creationId xmlns:a16="http://schemas.microsoft.com/office/drawing/2014/main" id="{5F139D49-1AC0-4BB6-A93C-C63B59C477F4}"/>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E82A6969-C6B0-4360-85C0-E38DA05AB59C}"/>
              </a:ext>
            </a:extLst>
          </p:cNvPr>
          <p:cNvSpPr>
            <a:spLocks noGrp="1"/>
          </p:cNvSpPr>
          <p:nvPr>
            <p:ph type="sldNum" sz="quarter" idx="12"/>
          </p:nvPr>
        </p:nvSpPr>
        <p:spPr/>
        <p:txBody>
          <a:bodyPr/>
          <a:lstStyle/>
          <a:p>
            <a:fld id="{B126A617-CA0F-4F51-A1FC-575DE9DE1586}" type="slidenum">
              <a:rPr lang="pt-BR" smtClean="0"/>
              <a:t>‹#›</a:t>
            </a:fld>
            <a:endParaRPr lang="pt-BR"/>
          </a:p>
        </p:txBody>
      </p:sp>
    </p:spTree>
    <p:extLst>
      <p:ext uri="{BB962C8B-B14F-4D97-AF65-F5344CB8AC3E}">
        <p14:creationId xmlns:p14="http://schemas.microsoft.com/office/powerpoint/2010/main" val="12967126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282DDC-C7A8-467C-8405-C887FC291F85}"/>
              </a:ext>
            </a:extLst>
          </p:cNvPr>
          <p:cNvSpPr>
            <a:spLocks noGrp="1"/>
          </p:cNvSpPr>
          <p:nvPr>
            <p:ph type="title" hasCustomPrompt="1"/>
          </p:nvPr>
        </p:nvSpPr>
        <p:spPr>
          <a:xfrm>
            <a:off x="5842000" y="406400"/>
            <a:ext cx="5511800" cy="1253808"/>
          </a:xfrm>
          <a:ln w="19050">
            <a:solidFill>
              <a:schemeClr val="accent6"/>
            </a:solidFill>
          </a:ln>
        </p:spPr>
        <p:txBody>
          <a:bodyPr/>
          <a:lstStyle/>
          <a:p>
            <a:r>
              <a:rPr lang="pt-BR" dirty="0"/>
              <a:t>título Mestre</a:t>
            </a:r>
          </a:p>
        </p:txBody>
      </p:sp>
      <p:sp>
        <p:nvSpPr>
          <p:cNvPr id="3" name="Espaço Reservado para Conteúdo 2">
            <a:extLst>
              <a:ext uri="{FF2B5EF4-FFF2-40B4-BE49-F238E27FC236}">
                <a16:creationId xmlns:a16="http://schemas.microsoft.com/office/drawing/2014/main" id="{5F444502-283E-4263-B8B3-8A0B2F146D7B}"/>
              </a:ext>
            </a:extLst>
          </p:cNvPr>
          <p:cNvSpPr>
            <a:spLocks noGrp="1"/>
          </p:cNvSpPr>
          <p:nvPr>
            <p:ph idx="1"/>
          </p:nvPr>
        </p:nvSpPr>
        <p:spPr>
          <a:xfrm>
            <a:off x="5842000" y="1960879"/>
            <a:ext cx="5511800" cy="4562476"/>
          </a:xfrm>
          <a:ln w="19050">
            <a:solidFill>
              <a:schemeClr val="accent6"/>
            </a:solidFill>
          </a:ln>
        </p:spPr>
        <p:txBody>
          <a:bodyPr/>
          <a:lstStyle>
            <a:lvl1pPr>
              <a:defRPr b="0" cap="none" baseline="0">
                <a:solidFill>
                  <a:schemeClr val="tx1"/>
                </a:solidFill>
              </a:defRPr>
            </a:lvl1pPr>
            <a:lvl2pPr>
              <a:defRPr cap="none"/>
            </a:lvl2pPr>
            <a:lvl3pPr>
              <a:defRPr cap="none"/>
            </a:lvl3pPr>
            <a:lvl4pPr>
              <a:defRPr cap="none"/>
            </a:lvl4pPr>
            <a:lvl5pPr>
              <a:defRPr cap="none"/>
            </a:lvl5pPr>
          </a:lstStyle>
          <a:p>
            <a:pPr lvl="0"/>
            <a:r>
              <a:rPr lang="pt-BR" dirty="0"/>
              <a:t>Editar estilos de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8" name="Espaço Reservado para Imagem 7">
            <a:extLst>
              <a:ext uri="{FF2B5EF4-FFF2-40B4-BE49-F238E27FC236}">
                <a16:creationId xmlns:a16="http://schemas.microsoft.com/office/drawing/2014/main" id="{1815940E-177A-48F6-9019-8F24FDFF72CA}"/>
              </a:ext>
            </a:extLst>
          </p:cNvPr>
          <p:cNvSpPr>
            <a:spLocks noGrp="1"/>
          </p:cNvSpPr>
          <p:nvPr>
            <p:ph type="pic" sz="quarter" idx="10"/>
          </p:nvPr>
        </p:nvSpPr>
        <p:spPr>
          <a:xfrm>
            <a:off x="325438" y="406400"/>
            <a:ext cx="5181600" cy="6167438"/>
          </a:xfrm>
          <a:ln w="19050">
            <a:solidFill>
              <a:schemeClr val="accent6"/>
            </a:solidFill>
          </a:ln>
        </p:spPr>
        <p:txBody>
          <a:bodyPr/>
          <a:lstStyle/>
          <a:p>
            <a:endParaRPr lang="pt-BR"/>
          </a:p>
        </p:txBody>
      </p:sp>
      <p:sp>
        <p:nvSpPr>
          <p:cNvPr id="9" name="Triângulo isósceles 8">
            <a:extLst>
              <a:ext uri="{FF2B5EF4-FFF2-40B4-BE49-F238E27FC236}">
                <a16:creationId xmlns:a16="http://schemas.microsoft.com/office/drawing/2014/main" id="{8851B950-9755-4ED4-9E5C-C20E9D790162}"/>
              </a:ext>
            </a:extLst>
          </p:cNvPr>
          <p:cNvSpPr/>
          <p:nvPr userDrawn="1"/>
        </p:nvSpPr>
        <p:spPr>
          <a:xfrm rot="16200000" flipH="1">
            <a:off x="9995464" y="6380679"/>
            <a:ext cx="374526" cy="28535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Triângulo isósceles 9">
            <a:extLst>
              <a:ext uri="{FF2B5EF4-FFF2-40B4-BE49-F238E27FC236}">
                <a16:creationId xmlns:a16="http://schemas.microsoft.com/office/drawing/2014/main" id="{C3D5D6E5-F7B9-47BF-AE7F-081B09E1BB7B}"/>
              </a:ext>
            </a:extLst>
          </p:cNvPr>
          <p:cNvSpPr/>
          <p:nvPr userDrawn="1"/>
        </p:nvSpPr>
        <p:spPr>
          <a:xfrm flipH="1">
            <a:off x="11121084" y="853992"/>
            <a:ext cx="470694" cy="358624"/>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206408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50" fill="hold"/>
                                        <p:tgtEl>
                                          <p:spTgt spid="8"/>
                                        </p:tgtEl>
                                        <p:attrNameLst>
                                          <p:attrName>ppt_x</p:attrName>
                                        </p:attrNameLst>
                                      </p:cBhvr>
                                      <p:tavLst>
                                        <p:tav tm="0">
                                          <p:val>
                                            <p:strVal val="0-#ppt_w/2"/>
                                          </p:val>
                                        </p:tav>
                                        <p:tav tm="100000">
                                          <p:val>
                                            <p:strVal val="#ppt_x"/>
                                          </p:val>
                                        </p:tav>
                                      </p:tavLst>
                                    </p:anim>
                                    <p:anim calcmode="lin" valueType="num">
                                      <p:cBhvr additive="base">
                                        <p:cTn id="8" dur="25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2"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250" fill="hold"/>
                                        <p:tgtEl>
                                          <p:spTgt spid="2"/>
                                        </p:tgtEl>
                                        <p:attrNameLst>
                                          <p:attrName>ppt_x</p:attrName>
                                        </p:attrNameLst>
                                      </p:cBhvr>
                                      <p:tavLst>
                                        <p:tav tm="0">
                                          <p:val>
                                            <p:strVal val="1+#ppt_w/2"/>
                                          </p:val>
                                        </p:tav>
                                        <p:tav tm="100000">
                                          <p:val>
                                            <p:strVal val="#ppt_x"/>
                                          </p:val>
                                        </p:tav>
                                      </p:tavLst>
                                    </p:anim>
                                    <p:anim calcmode="lin" valueType="num">
                                      <p:cBhvr additive="base">
                                        <p:cTn id="13" dur="250" fill="hold"/>
                                        <p:tgtEl>
                                          <p:spTgt spid="2"/>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2"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1+#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par>
                          <p:cTn id="23" fill="hold">
                            <p:stCondLst>
                              <p:cond delay="1000"/>
                            </p:stCondLst>
                            <p:childTnLst>
                              <p:par>
                                <p:cTn id="24" presetID="2" presetClass="entr" presetSubtype="4" fill="hold" grpId="0" nodeType="afterEffect">
                                  <p:stCondLst>
                                    <p:cond delay="0"/>
                                  </p:stCondLst>
                                  <p:childTnLst>
                                    <p:set>
                                      <p:cBhvr>
                                        <p:cTn id="25" dur="1" fill="hold">
                                          <p:stCondLst>
                                            <p:cond delay="0"/>
                                          </p:stCondLst>
                                        </p:cTn>
                                        <p:tgtEl>
                                          <p:spTgt spid="3">
                                            <p:bg/>
                                          </p:spTgt>
                                        </p:tgtEl>
                                        <p:attrNameLst>
                                          <p:attrName>style.visibility</p:attrName>
                                        </p:attrNameLst>
                                      </p:cBhvr>
                                      <p:to>
                                        <p:strVal val="visible"/>
                                      </p:to>
                                    </p:set>
                                    <p:anim calcmode="lin" valueType="num">
                                      <p:cBhvr additive="base">
                                        <p:cTn id="26" dur="250" fill="hold"/>
                                        <p:tgtEl>
                                          <p:spTgt spid="3">
                                            <p:bg/>
                                          </p:spTgt>
                                        </p:tgtEl>
                                        <p:attrNameLst>
                                          <p:attrName>ppt_x</p:attrName>
                                        </p:attrNameLst>
                                      </p:cBhvr>
                                      <p:tavLst>
                                        <p:tav tm="0">
                                          <p:val>
                                            <p:strVal val="#ppt_x"/>
                                          </p:val>
                                        </p:tav>
                                        <p:tav tm="100000">
                                          <p:val>
                                            <p:strVal val="#ppt_x"/>
                                          </p:val>
                                        </p:tav>
                                      </p:tavLst>
                                    </p:anim>
                                    <p:anim calcmode="lin" valueType="num">
                                      <p:cBhvr additive="base">
                                        <p:cTn id="27" dur="250" fill="hold"/>
                                        <p:tgtEl>
                                          <p:spTgt spid="3">
                                            <p:bg/>
                                          </p:spTgt>
                                        </p:tgtEl>
                                        <p:attrNameLst>
                                          <p:attrName>ppt_y</p:attrName>
                                        </p:attrNameLst>
                                      </p:cBhvr>
                                      <p:tavLst>
                                        <p:tav tm="0">
                                          <p:val>
                                            <p:strVal val="1+#ppt_h/2"/>
                                          </p:val>
                                        </p:tav>
                                        <p:tav tm="100000">
                                          <p:val>
                                            <p:strVal val="#ppt_y"/>
                                          </p:val>
                                        </p:tav>
                                      </p:tavLst>
                                    </p:anim>
                                  </p:childTnLst>
                                </p:cTn>
                              </p:par>
                            </p:childTnLst>
                          </p:cTn>
                        </p:par>
                        <p:par>
                          <p:cTn id="28" fill="hold">
                            <p:stCondLst>
                              <p:cond delay="1250"/>
                            </p:stCondLst>
                            <p:childTnLst>
                              <p:par>
                                <p:cTn id="29" presetID="2" presetClass="entr" presetSubtype="4" fill="hold" grpId="0" nodeType="after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anim calcmode="lin" valueType="num">
                                      <p:cBhvr additive="base">
                                        <p:cTn id="31" dur="25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32" dur="25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33" fill="hold">
                            <p:stCondLst>
                              <p:cond delay="1500"/>
                            </p:stCondLst>
                            <p:childTnLst>
                              <p:par>
                                <p:cTn id="34" presetID="2" presetClass="entr" presetSubtype="4" fill="hold" grpId="0" nodeType="afterEffect">
                                  <p:stCondLst>
                                    <p:cond delay="0"/>
                                  </p:stCondLst>
                                  <p:childTnLst>
                                    <p:set>
                                      <p:cBhvr>
                                        <p:cTn id="35" dur="1" fill="hold">
                                          <p:stCondLst>
                                            <p:cond delay="0"/>
                                          </p:stCondLst>
                                        </p:cTn>
                                        <p:tgtEl>
                                          <p:spTgt spid="3">
                                            <p:txEl>
                                              <p:pRg st="1" end="1"/>
                                            </p:txEl>
                                          </p:spTgt>
                                        </p:tgtEl>
                                        <p:attrNameLst>
                                          <p:attrName>style.visibility</p:attrName>
                                        </p:attrNameLst>
                                      </p:cBhvr>
                                      <p:to>
                                        <p:strVal val="visible"/>
                                      </p:to>
                                    </p:set>
                                    <p:anim calcmode="lin" valueType="num">
                                      <p:cBhvr additive="base">
                                        <p:cTn id="36" dur="25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7" dur="25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38" fill="hold">
                            <p:stCondLst>
                              <p:cond delay="1750"/>
                            </p:stCondLst>
                            <p:childTnLst>
                              <p:par>
                                <p:cTn id="39" presetID="2" presetClass="entr" presetSubtype="4" fill="hold" grpId="0" nodeType="afterEffect">
                                  <p:stCondLst>
                                    <p:cond delay="0"/>
                                  </p:stCondLst>
                                  <p:childTnLst>
                                    <p:set>
                                      <p:cBhvr>
                                        <p:cTn id="40" dur="1" fill="hold">
                                          <p:stCondLst>
                                            <p:cond delay="0"/>
                                          </p:stCondLst>
                                        </p:cTn>
                                        <p:tgtEl>
                                          <p:spTgt spid="3">
                                            <p:txEl>
                                              <p:pRg st="2" end="2"/>
                                            </p:txEl>
                                          </p:spTgt>
                                        </p:tgtEl>
                                        <p:attrNameLst>
                                          <p:attrName>style.visibility</p:attrName>
                                        </p:attrNameLst>
                                      </p:cBhvr>
                                      <p:to>
                                        <p:strVal val="visible"/>
                                      </p:to>
                                    </p:set>
                                    <p:anim calcmode="lin" valueType="num">
                                      <p:cBhvr additive="base">
                                        <p:cTn id="41" dur="25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42" dur="25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43" fill="hold">
                            <p:stCondLst>
                              <p:cond delay="2000"/>
                            </p:stCondLst>
                            <p:childTnLst>
                              <p:par>
                                <p:cTn id="44" presetID="2" presetClass="entr" presetSubtype="4" fill="hold" grpId="0" nodeType="afterEffect">
                                  <p:stCondLst>
                                    <p:cond delay="0"/>
                                  </p:stCondLst>
                                  <p:childTnLst>
                                    <p:set>
                                      <p:cBhvr>
                                        <p:cTn id="45" dur="1" fill="hold">
                                          <p:stCondLst>
                                            <p:cond delay="0"/>
                                          </p:stCondLst>
                                        </p:cTn>
                                        <p:tgtEl>
                                          <p:spTgt spid="3">
                                            <p:txEl>
                                              <p:pRg st="3" end="3"/>
                                            </p:txEl>
                                          </p:spTgt>
                                        </p:tgtEl>
                                        <p:attrNameLst>
                                          <p:attrName>style.visibility</p:attrName>
                                        </p:attrNameLst>
                                      </p:cBhvr>
                                      <p:to>
                                        <p:strVal val="visible"/>
                                      </p:to>
                                    </p:set>
                                    <p:anim calcmode="lin" valueType="num">
                                      <p:cBhvr additive="base">
                                        <p:cTn id="46" dur="25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47" dur="25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48" fill="hold">
                            <p:stCondLst>
                              <p:cond delay="2250"/>
                            </p:stCondLst>
                            <p:childTnLst>
                              <p:par>
                                <p:cTn id="49" presetID="2" presetClass="entr" presetSubtype="4" fill="hold" grpId="0" nodeType="afterEffect">
                                  <p:stCondLst>
                                    <p:cond delay="0"/>
                                  </p:stCondLst>
                                  <p:childTnLst>
                                    <p:set>
                                      <p:cBhvr>
                                        <p:cTn id="50" dur="1" fill="hold">
                                          <p:stCondLst>
                                            <p:cond delay="0"/>
                                          </p:stCondLst>
                                        </p:cTn>
                                        <p:tgtEl>
                                          <p:spTgt spid="3">
                                            <p:txEl>
                                              <p:pRg st="4" end="4"/>
                                            </p:txEl>
                                          </p:spTgt>
                                        </p:tgtEl>
                                        <p:attrNameLst>
                                          <p:attrName>style.visibility</p:attrName>
                                        </p:attrNameLst>
                                      </p:cBhvr>
                                      <p:to>
                                        <p:strVal val="visible"/>
                                      </p:to>
                                    </p:set>
                                    <p:anim calcmode="lin" valueType="num">
                                      <p:cBhvr additive="base">
                                        <p:cTn id="51" dur="25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52" dur="25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tmplLst>
          <p:tmpl>
            <p:tnLst>
              <p:par>
                <p:cTn presetID="2"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250" fill="hold"/>
                        <p:tgtEl>
                          <p:spTgt spid="3"/>
                        </p:tgtEl>
                        <p:attrNameLst>
                          <p:attrName>ppt_x</p:attrName>
                        </p:attrNameLst>
                      </p:cBhvr>
                      <p:tavLst>
                        <p:tav tm="0">
                          <p:val>
                            <p:strVal val="#ppt_x"/>
                          </p:val>
                        </p:tav>
                        <p:tav tm="100000">
                          <p:val>
                            <p:strVal val="#ppt_x"/>
                          </p:val>
                        </p:tav>
                      </p:tavLst>
                    </p:anim>
                    <p:anim calcmode="lin" valueType="num">
                      <p:cBhvr additive="base">
                        <p:cTn dur="250" fill="hold"/>
                        <p:tgtEl>
                          <p:spTgt spid="3"/>
                        </p:tgtEl>
                        <p:attrNameLst>
                          <p:attrName>ppt_y</p:attrName>
                        </p:attrNameLst>
                      </p:cBhvr>
                      <p:tavLst>
                        <p:tav tm="0">
                          <p:val>
                            <p:strVal val="1+#ppt_h/2"/>
                          </p:val>
                        </p:tav>
                        <p:tav tm="100000">
                          <p:val>
                            <p:strVal val="#ppt_y"/>
                          </p:val>
                        </p:tav>
                      </p:tavLst>
                    </p:anim>
                  </p:childTnLst>
                </p:cTn>
              </p:par>
            </p:tnLst>
          </p:tmpl>
          <p:tmpl lvl="1">
            <p:tnLst>
              <p:par>
                <p:cTn presetID="2"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250" fill="hold"/>
                        <p:tgtEl>
                          <p:spTgt spid="3"/>
                        </p:tgtEl>
                        <p:attrNameLst>
                          <p:attrName>ppt_x</p:attrName>
                        </p:attrNameLst>
                      </p:cBhvr>
                      <p:tavLst>
                        <p:tav tm="0">
                          <p:val>
                            <p:strVal val="#ppt_x"/>
                          </p:val>
                        </p:tav>
                        <p:tav tm="100000">
                          <p:val>
                            <p:strVal val="#ppt_x"/>
                          </p:val>
                        </p:tav>
                      </p:tavLst>
                    </p:anim>
                    <p:anim calcmode="lin" valueType="num">
                      <p:cBhvr additive="base">
                        <p:cTn dur="250" fill="hold"/>
                        <p:tgtEl>
                          <p:spTgt spid="3"/>
                        </p:tgtEl>
                        <p:attrNameLst>
                          <p:attrName>ppt_y</p:attrName>
                        </p:attrNameLst>
                      </p:cBhvr>
                      <p:tavLst>
                        <p:tav tm="0">
                          <p:val>
                            <p:strVal val="1+#ppt_h/2"/>
                          </p:val>
                        </p:tav>
                        <p:tav tm="100000">
                          <p:val>
                            <p:strVal val="#ppt_y"/>
                          </p:val>
                        </p:tav>
                      </p:tavLst>
                    </p:anim>
                  </p:childTnLst>
                </p:cTn>
              </p:par>
            </p:tnLst>
          </p:tmpl>
          <p:tmpl lvl="2">
            <p:tnLst>
              <p:par>
                <p:cTn presetID="2"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250" fill="hold"/>
                        <p:tgtEl>
                          <p:spTgt spid="3"/>
                        </p:tgtEl>
                        <p:attrNameLst>
                          <p:attrName>ppt_x</p:attrName>
                        </p:attrNameLst>
                      </p:cBhvr>
                      <p:tavLst>
                        <p:tav tm="0">
                          <p:val>
                            <p:strVal val="#ppt_x"/>
                          </p:val>
                        </p:tav>
                        <p:tav tm="100000">
                          <p:val>
                            <p:strVal val="#ppt_x"/>
                          </p:val>
                        </p:tav>
                      </p:tavLst>
                    </p:anim>
                    <p:anim calcmode="lin" valueType="num">
                      <p:cBhvr additive="base">
                        <p:cTn dur="250" fill="hold"/>
                        <p:tgtEl>
                          <p:spTgt spid="3"/>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250" fill="hold"/>
                        <p:tgtEl>
                          <p:spTgt spid="3"/>
                        </p:tgtEl>
                        <p:attrNameLst>
                          <p:attrName>ppt_x</p:attrName>
                        </p:attrNameLst>
                      </p:cBhvr>
                      <p:tavLst>
                        <p:tav tm="0">
                          <p:val>
                            <p:strVal val="#ppt_x"/>
                          </p:val>
                        </p:tav>
                        <p:tav tm="100000">
                          <p:val>
                            <p:strVal val="#ppt_x"/>
                          </p:val>
                        </p:tav>
                      </p:tavLst>
                    </p:anim>
                    <p:anim calcmode="lin" valueType="num">
                      <p:cBhvr additive="base">
                        <p:cTn dur="250" fill="hold"/>
                        <p:tgtEl>
                          <p:spTgt spid="3"/>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250" fill="hold"/>
                        <p:tgtEl>
                          <p:spTgt spid="3"/>
                        </p:tgtEl>
                        <p:attrNameLst>
                          <p:attrName>ppt_x</p:attrName>
                        </p:attrNameLst>
                      </p:cBhvr>
                      <p:tavLst>
                        <p:tav tm="0">
                          <p:val>
                            <p:strVal val="#ppt_x"/>
                          </p:val>
                        </p:tav>
                        <p:tav tm="100000">
                          <p:val>
                            <p:strVal val="#ppt_x"/>
                          </p:val>
                        </p:tav>
                      </p:tavLst>
                    </p:anim>
                    <p:anim calcmode="lin" valueType="num">
                      <p:cBhvr additive="base">
                        <p:cTn dur="250" fill="hold"/>
                        <p:tgtEl>
                          <p:spTgt spid="3"/>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250" fill="hold"/>
                        <p:tgtEl>
                          <p:spTgt spid="3"/>
                        </p:tgtEl>
                        <p:attrNameLst>
                          <p:attrName>ppt_x</p:attrName>
                        </p:attrNameLst>
                      </p:cBhvr>
                      <p:tavLst>
                        <p:tav tm="0">
                          <p:val>
                            <p:strVal val="#ppt_x"/>
                          </p:val>
                        </p:tav>
                        <p:tav tm="100000">
                          <p:val>
                            <p:strVal val="#ppt_x"/>
                          </p:val>
                        </p:tav>
                      </p:tavLst>
                    </p:anim>
                    <p:anim calcmode="lin" valueType="num">
                      <p:cBhvr additive="base">
                        <p:cTn dur="250" fill="hold"/>
                        <p:tgtEl>
                          <p:spTgt spid="3"/>
                        </p:tgtEl>
                        <p:attrNameLst>
                          <p:attrName>ppt_y</p:attrName>
                        </p:attrNameLst>
                      </p:cBhvr>
                      <p:tavLst>
                        <p:tav tm="0">
                          <p:val>
                            <p:strVal val="1+#ppt_h/2"/>
                          </p:val>
                        </p:tav>
                        <p:tav tm="100000">
                          <p:val>
                            <p:strVal val="#ppt_y"/>
                          </p:val>
                        </p:tav>
                      </p:tavLst>
                    </p:anim>
                  </p:childTnLst>
                </p:cTn>
              </p:par>
            </p:tnLst>
          </p:tmpl>
        </p:tmplLst>
      </p:bldP>
      <p:bldP spid="8" grpId="0" animBg="1"/>
      <p:bldP spid="9" grpId="0" animBg="1"/>
      <p:bldP spid="10"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abeçalho da Seção">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E29527-671E-47D5-B70C-226FFFB2FE21}"/>
              </a:ext>
            </a:extLst>
          </p:cNvPr>
          <p:cNvSpPr>
            <a:spLocks noGrp="1"/>
          </p:cNvSpPr>
          <p:nvPr>
            <p:ph type="title" hasCustomPrompt="1"/>
          </p:nvPr>
        </p:nvSpPr>
        <p:spPr>
          <a:xfrm>
            <a:off x="1940560" y="1620202"/>
            <a:ext cx="8797290" cy="3394075"/>
          </a:xfrm>
          <a:noFill/>
        </p:spPr>
        <p:txBody>
          <a:bodyPr anchor="ctr">
            <a:normAutofit/>
          </a:bodyPr>
          <a:lstStyle>
            <a:lvl1pPr>
              <a:defRPr sz="8000">
                <a:solidFill>
                  <a:schemeClr val="bg1"/>
                </a:solidFill>
              </a:defRPr>
            </a:lvl1pPr>
          </a:lstStyle>
          <a:p>
            <a:r>
              <a:rPr lang="pt-BR" dirty="0"/>
              <a:t>título Mestre</a:t>
            </a:r>
          </a:p>
        </p:txBody>
      </p:sp>
      <p:sp>
        <p:nvSpPr>
          <p:cNvPr id="7" name="Forma Livre: Forma 6">
            <a:extLst>
              <a:ext uri="{FF2B5EF4-FFF2-40B4-BE49-F238E27FC236}">
                <a16:creationId xmlns:a16="http://schemas.microsoft.com/office/drawing/2014/main" id="{CCF81412-2485-49B0-AA19-97AD330CE087}"/>
              </a:ext>
            </a:extLst>
          </p:cNvPr>
          <p:cNvSpPr/>
          <p:nvPr userDrawn="1"/>
        </p:nvSpPr>
        <p:spPr>
          <a:xfrm>
            <a:off x="1747520" y="1209040"/>
            <a:ext cx="9326880" cy="4216400"/>
          </a:xfrm>
          <a:custGeom>
            <a:avLst/>
            <a:gdLst>
              <a:gd name="connsiteX0" fmla="*/ 0 w 9326880"/>
              <a:gd name="connsiteY0" fmla="*/ 0 h 4216400"/>
              <a:gd name="connsiteX1" fmla="*/ 9326880 w 9326880"/>
              <a:gd name="connsiteY1" fmla="*/ 0 h 4216400"/>
              <a:gd name="connsiteX2" fmla="*/ 9326880 w 9326880"/>
              <a:gd name="connsiteY2" fmla="*/ 4216400 h 4216400"/>
              <a:gd name="connsiteX3" fmla="*/ 2834640 w 9326880"/>
              <a:gd name="connsiteY3" fmla="*/ 4216400 h 4216400"/>
            </a:gdLst>
            <a:ahLst/>
            <a:cxnLst>
              <a:cxn ang="0">
                <a:pos x="connsiteX0" y="connsiteY0"/>
              </a:cxn>
              <a:cxn ang="0">
                <a:pos x="connsiteX1" y="connsiteY1"/>
              </a:cxn>
              <a:cxn ang="0">
                <a:pos x="connsiteX2" y="connsiteY2"/>
              </a:cxn>
              <a:cxn ang="0">
                <a:pos x="connsiteX3" y="connsiteY3"/>
              </a:cxn>
            </a:cxnLst>
            <a:rect l="l" t="t" r="r" b="b"/>
            <a:pathLst>
              <a:path w="9326880" h="4216400">
                <a:moveTo>
                  <a:pt x="0" y="0"/>
                </a:moveTo>
                <a:lnTo>
                  <a:pt x="9326880" y="0"/>
                </a:lnTo>
                <a:lnTo>
                  <a:pt x="9326880" y="4216400"/>
                </a:lnTo>
                <a:lnTo>
                  <a:pt x="2834640" y="4216400"/>
                </a:lnTo>
              </a:path>
            </a:pathLst>
          </a:custGeom>
          <a:noFill/>
          <a:ln w="28575">
            <a:solidFill>
              <a:schemeClr val="bg1"/>
            </a:solidFill>
            <a:tailEnd type="arrow"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Triângulo isósceles 7">
            <a:extLst>
              <a:ext uri="{FF2B5EF4-FFF2-40B4-BE49-F238E27FC236}">
                <a16:creationId xmlns:a16="http://schemas.microsoft.com/office/drawing/2014/main" id="{744C2A44-2BA4-4392-A8B9-8462785BC682}"/>
              </a:ext>
            </a:extLst>
          </p:cNvPr>
          <p:cNvSpPr/>
          <p:nvPr userDrawn="1"/>
        </p:nvSpPr>
        <p:spPr>
          <a:xfrm flipH="1">
            <a:off x="10964089" y="2659306"/>
            <a:ext cx="200303" cy="15261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Triângulo isósceles 8">
            <a:extLst>
              <a:ext uri="{FF2B5EF4-FFF2-40B4-BE49-F238E27FC236}">
                <a16:creationId xmlns:a16="http://schemas.microsoft.com/office/drawing/2014/main" id="{4324A69B-B17E-49FC-BD78-BA79B24D3978}"/>
              </a:ext>
            </a:extLst>
          </p:cNvPr>
          <p:cNvSpPr/>
          <p:nvPr userDrawn="1"/>
        </p:nvSpPr>
        <p:spPr>
          <a:xfrm flipH="1">
            <a:off x="10913808" y="2906663"/>
            <a:ext cx="321184" cy="24471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Triângulo isósceles 9">
            <a:extLst>
              <a:ext uri="{FF2B5EF4-FFF2-40B4-BE49-F238E27FC236}">
                <a16:creationId xmlns:a16="http://schemas.microsoft.com/office/drawing/2014/main" id="{A3BA1198-965A-4C4E-92DC-6D7099A05196}"/>
              </a:ext>
            </a:extLst>
          </p:cNvPr>
          <p:cNvSpPr/>
          <p:nvPr userDrawn="1"/>
        </p:nvSpPr>
        <p:spPr>
          <a:xfrm flipH="1">
            <a:off x="10974248" y="3276388"/>
            <a:ext cx="200303" cy="15261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Forma Livre: Forma 15">
            <a:extLst>
              <a:ext uri="{FF2B5EF4-FFF2-40B4-BE49-F238E27FC236}">
                <a16:creationId xmlns:a16="http://schemas.microsoft.com/office/drawing/2014/main" id="{033C9252-6335-46BA-96A8-051A64BCF89A}"/>
              </a:ext>
            </a:extLst>
          </p:cNvPr>
          <p:cNvSpPr/>
          <p:nvPr userDrawn="1"/>
        </p:nvSpPr>
        <p:spPr>
          <a:xfrm flipH="1" flipV="1">
            <a:off x="1103651" y="1432560"/>
            <a:ext cx="1908852" cy="4639919"/>
          </a:xfrm>
          <a:custGeom>
            <a:avLst/>
            <a:gdLst>
              <a:gd name="connsiteX0" fmla="*/ 0 w 11028218"/>
              <a:gd name="connsiteY0" fmla="*/ 5541818 h 5721927"/>
              <a:gd name="connsiteX1" fmla="*/ 0 w 11028218"/>
              <a:gd name="connsiteY1" fmla="*/ 0 h 5721927"/>
              <a:gd name="connsiteX2" fmla="*/ 11028218 w 11028218"/>
              <a:gd name="connsiteY2" fmla="*/ 0 h 5721927"/>
              <a:gd name="connsiteX3" fmla="*/ 11028218 w 11028218"/>
              <a:gd name="connsiteY3" fmla="*/ 5721927 h 5721927"/>
              <a:gd name="connsiteX4" fmla="*/ 9144000 w 11028218"/>
              <a:gd name="connsiteY4" fmla="*/ 5721927 h 5721927"/>
              <a:gd name="connsiteX0" fmla="*/ 0 w 11028218"/>
              <a:gd name="connsiteY0" fmla="*/ 0 h 5721927"/>
              <a:gd name="connsiteX1" fmla="*/ 11028218 w 11028218"/>
              <a:gd name="connsiteY1" fmla="*/ 0 h 5721927"/>
              <a:gd name="connsiteX2" fmla="*/ 11028218 w 11028218"/>
              <a:gd name="connsiteY2" fmla="*/ 5721927 h 5721927"/>
              <a:gd name="connsiteX3" fmla="*/ 9144000 w 11028218"/>
              <a:gd name="connsiteY3" fmla="*/ 5721927 h 5721927"/>
            </a:gdLst>
            <a:ahLst/>
            <a:cxnLst>
              <a:cxn ang="0">
                <a:pos x="connsiteX0" y="connsiteY0"/>
              </a:cxn>
              <a:cxn ang="0">
                <a:pos x="connsiteX1" y="connsiteY1"/>
              </a:cxn>
              <a:cxn ang="0">
                <a:pos x="connsiteX2" y="connsiteY2"/>
              </a:cxn>
              <a:cxn ang="0">
                <a:pos x="connsiteX3" y="connsiteY3"/>
              </a:cxn>
            </a:cxnLst>
            <a:rect l="l" t="t" r="r" b="b"/>
            <a:pathLst>
              <a:path w="11028218" h="5721927">
                <a:moveTo>
                  <a:pt x="0" y="0"/>
                </a:moveTo>
                <a:lnTo>
                  <a:pt x="11028218" y="0"/>
                </a:lnTo>
                <a:lnTo>
                  <a:pt x="11028218" y="5721927"/>
                </a:lnTo>
                <a:lnTo>
                  <a:pt x="9144000" y="5721927"/>
                </a:lnTo>
              </a:path>
            </a:pathLst>
          </a:custGeom>
          <a:noFill/>
          <a:ln w="28575">
            <a:solidFill>
              <a:srgbClr val="FFC000"/>
            </a:solidFill>
            <a:prstDash val="sysDot"/>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Triângulo isósceles 16">
            <a:extLst>
              <a:ext uri="{FF2B5EF4-FFF2-40B4-BE49-F238E27FC236}">
                <a16:creationId xmlns:a16="http://schemas.microsoft.com/office/drawing/2014/main" id="{F9AB81E5-F9E7-4ED6-A273-F4D11CF06737}"/>
              </a:ext>
            </a:extLst>
          </p:cNvPr>
          <p:cNvSpPr/>
          <p:nvPr userDrawn="1"/>
        </p:nvSpPr>
        <p:spPr>
          <a:xfrm flipH="1">
            <a:off x="2632996" y="5529883"/>
            <a:ext cx="1402883" cy="947722"/>
          </a:xfrm>
          <a:prstGeom prst="triangl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Triângulo isósceles 17">
            <a:extLst>
              <a:ext uri="{FF2B5EF4-FFF2-40B4-BE49-F238E27FC236}">
                <a16:creationId xmlns:a16="http://schemas.microsoft.com/office/drawing/2014/main" id="{5CE127D1-B7E0-4EDB-BF23-CAB95F3CE7ED}"/>
              </a:ext>
            </a:extLst>
          </p:cNvPr>
          <p:cNvSpPr/>
          <p:nvPr userDrawn="1"/>
        </p:nvSpPr>
        <p:spPr>
          <a:xfrm flipH="1">
            <a:off x="2632996" y="5747367"/>
            <a:ext cx="759014" cy="512754"/>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956386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p:cTn id="11" dur="2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2" dur="250" fill="hold"/>
                                        <p:tgtEl>
                                          <p:spTgt spid="2"/>
                                        </p:tgtEl>
                                        <p:attrNameLst>
                                          <p:attrName>ppt_y</p:attrName>
                                        </p:attrNameLst>
                                      </p:cBhvr>
                                      <p:tavLst>
                                        <p:tav tm="0">
                                          <p:val>
                                            <p:strVal val="#ppt_y"/>
                                          </p:val>
                                        </p:tav>
                                        <p:tav tm="100000">
                                          <p:val>
                                            <p:strVal val="#ppt_y"/>
                                          </p:val>
                                        </p:tav>
                                      </p:tavLst>
                                    </p:anim>
                                    <p:anim calcmode="lin" valueType="num">
                                      <p:cBhvr>
                                        <p:cTn id="13" dur="2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4" dur="2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5" dur="250" tmFilter="0,0; .5, 1; 1, 1"/>
                                        <p:tgtEl>
                                          <p:spTgt spid="2"/>
                                        </p:tgtEl>
                                      </p:cBhvr>
                                    </p:animEffect>
                                  </p:childTnLst>
                                </p:cTn>
                              </p:par>
                              <p:par>
                                <p:cTn id="16" presetID="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par>
                                <p:cTn id="28" presetID="22" presetClass="entr" presetSubtype="4"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00"/>
                                        <p:tgtEl>
                                          <p:spTgt spid="16"/>
                                        </p:tgtEl>
                                      </p:cBhvr>
                                    </p:animEffect>
                                  </p:childTnLst>
                                </p:cTn>
                              </p:par>
                              <p:par>
                                <p:cTn id="31" presetID="42"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anim calcmode="lin" valueType="num">
                                      <p:cBhvr>
                                        <p:cTn id="34" dur="500" fill="hold"/>
                                        <p:tgtEl>
                                          <p:spTgt spid="17"/>
                                        </p:tgtEl>
                                        <p:attrNameLst>
                                          <p:attrName>ppt_x</p:attrName>
                                        </p:attrNameLst>
                                      </p:cBhvr>
                                      <p:tavLst>
                                        <p:tav tm="0">
                                          <p:val>
                                            <p:strVal val="#ppt_x"/>
                                          </p:val>
                                        </p:tav>
                                        <p:tav tm="100000">
                                          <p:val>
                                            <p:strVal val="#ppt_x"/>
                                          </p:val>
                                        </p:tav>
                                      </p:tavLst>
                                    </p:anim>
                                    <p:anim calcmode="lin" valueType="num">
                                      <p:cBhvr>
                                        <p:cTn id="35" dur="500" fill="hold"/>
                                        <p:tgtEl>
                                          <p:spTgt spid="17"/>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anim calcmode="lin" valueType="num">
                                      <p:cBhvr>
                                        <p:cTn id="39" dur="500" fill="hold"/>
                                        <p:tgtEl>
                                          <p:spTgt spid="18"/>
                                        </p:tgtEl>
                                        <p:attrNameLst>
                                          <p:attrName>ppt_x</p:attrName>
                                        </p:attrNameLst>
                                      </p:cBhvr>
                                      <p:tavLst>
                                        <p:tav tm="0">
                                          <p:val>
                                            <p:strVal val="#ppt_x"/>
                                          </p:val>
                                        </p:tav>
                                        <p:tav tm="100000">
                                          <p:val>
                                            <p:strVal val="#ppt_x"/>
                                          </p:val>
                                        </p:tav>
                                      </p:tavLst>
                                    </p:anim>
                                    <p:anim calcmode="lin" valueType="num">
                                      <p:cBhvr>
                                        <p:cTn id="40"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animBg="1"/>
      <p:bldP spid="9" grpId="0" animBg="1"/>
      <p:bldP spid="10" grpId="0" animBg="1"/>
      <p:bldP spid="16" grpId="0" animBg="1"/>
      <p:bldP spid="17" grpId="0" animBg="1"/>
      <p:bldP spid="18"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9B8B13-566A-4671-BD09-7B4F0972F8E0}"/>
              </a:ext>
            </a:extLst>
          </p:cNvPr>
          <p:cNvSpPr>
            <a:spLocks noGrp="1"/>
          </p:cNvSpPr>
          <p:nvPr>
            <p:ph type="title" hasCustomPrompt="1"/>
          </p:nvPr>
        </p:nvSpPr>
        <p:spPr>
          <a:xfrm>
            <a:off x="7214461" y="0"/>
            <a:ext cx="4156399" cy="1597652"/>
          </a:xfrm>
        </p:spPr>
        <p:txBody>
          <a:bodyPr/>
          <a:lstStyle>
            <a:lvl1pPr algn="l">
              <a:defRPr>
                <a:solidFill>
                  <a:schemeClr val="accent5">
                    <a:lumMod val="50000"/>
                  </a:schemeClr>
                </a:solidFill>
              </a:defRPr>
            </a:lvl1pPr>
          </a:lstStyle>
          <a:p>
            <a:r>
              <a:rPr lang="pt-BR" dirty="0"/>
              <a:t>título Mestre</a:t>
            </a:r>
          </a:p>
        </p:txBody>
      </p:sp>
      <p:sp>
        <p:nvSpPr>
          <p:cNvPr id="4" name="Espaço Reservado para Conteúdo 3">
            <a:extLst>
              <a:ext uri="{FF2B5EF4-FFF2-40B4-BE49-F238E27FC236}">
                <a16:creationId xmlns:a16="http://schemas.microsoft.com/office/drawing/2014/main" id="{50C5EC51-D429-4E51-B7C4-9CB0C2C3AEB2}"/>
              </a:ext>
            </a:extLst>
          </p:cNvPr>
          <p:cNvSpPr>
            <a:spLocks noGrp="1"/>
          </p:cNvSpPr>
          <p:nvPr>
            <p:ph sz="half" idx="2"/>
          </p:nvPr>
        </p:nvSpPr>
        <p:spPr>
          <a:xfrm>
            <a:off x="5691116" y="1936821"/>
            <a:ext cx="5679744" cy="4351338"/>
          </a:xfrm>
        </p:spPr>
        <p:txBody>
          <a:bodyPr/>
          <a:lstStyle>
            <a:lvl1pPr marL="228600" indent="-228600">
              <a:buClr>
                <a:schemeClr val="accent6"/>
              </a:buClr>
              <a:buFont typeface="Wingdings" panose="05000000000000000000" pitchFamily="2" charset="2"/>
              <a:buChar char="§"/>
              <a:defRPr sz="4000">
                <a:solidFill>
                  <a:schemeClr val="accent5">
                    <a:lumMod val="50000"/>
                  </a:schemeClr>
                </a:solidFill>
              </a:defRPr>
            </a:lvl1pPr>
          </a:lstStyle>
          <a:p>
            <a:pPr lvl="0"/>
            <a:r>
              <a:rPr lang="pt-BR" dirty="0"/>
              <a:t>Editar estilos de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9" name="Espaço Reservado para Imagem 8">
            <a:extLst>
              <a:ext uri="{FF2B5EF4-FFF2-40B4-BE49-F238E27FC236}">
                <a16:creationId xmlns:a16="http://schemas.microsoft.com/office/drawing/2014/main" id="{ACDA8C1C-E3B3-4F11-A217-4461F5309CC6}"/>
              </a:ext>
            </a:extLst>
          </p:cNvPr>
          <p:cNvSpPr>
            <a:spLocks noGrp="1"/>
          </p:cNvSpPr>
          <p:nvPr>
            <p:ph type="pic" sz="quarter" idx="10"/>
          </p:nvPr>
        </p:nvSpPr>
        <p:spPr>
          <a:xfrm>
            <a:off x="0" y="0"/>
            <a:ext cx="4817660" cy="6858000"/>
          </a:xfrm>
        </p:spPr>
        <p:txBody>
          <a:bodyPr/>
          <a:lstStyle/>
          <a:p>
            <a:endParaRPr lang="pt-BR" dirty="0"/>
          </a:p>
        </p:txBody>
      </p:sp>
      <p:sp>
        <p:nvSpPr>
          <p:cNvPr id="11" name="Forma Livre: Forma 10">
            <a:extLst>
              <a:ext uri="{FF2B5EF4-FFF2-40B4-BE49-F238E27FC236}">
                <a16:creationId xmlns:a16="http://schemas.microsoft.com/office/drawing/2014/main" id="{F9BD850C-A74F-4C24-832D-53ECA5048CE4}"/>
              </a:ext>
            </a:extLst>
          </p:cNvPr>
          <p:cNvSpPr/>
          <p:nvPr userDrawn="1"/>
        </p:nvSpPr>
        <p:spPr>
          <a:xfrm>
            <a:off x="5219360" y="136045"/>
            <a:ext cx="6155140" cy="6488275"/>
          </a:xfrm>
          <a:custGeom>
            <a:avLst/>
            <a:gdLst>
              <a:gd name="connsiteX0" fmla="*/ 0 w 6155140"/>
              <a:gd name="connsiteY0" fmla="*/ 0 h 6428096"/>
              <a:gd name="connsiteX1" fmla="*/ 0 w 6155140"/>
              <a:gd name="connsiteY1" fmla="*/ 6428096 h 6428096"/>
              <a:gd name="connsiteX2" fmla="*/ 6155140 w 6155140"/>
              <a:gd name="connsiteY2" fmla="*/ 6428096 h 6428096"/>
            </a:gdLst>
            <a:ahLst/>
            <a:cxnLst>
              <a:cxn ang="0">
                <a:pos x="connsiteX0" y="connsiteY0"/>
              </a:cxn>
              <a:cxn ang="0">
                <a:pos x="connsiteX1" y="connsiteY1"/>
              </a:cxn>
              <a:cxn ang="0">
                <a:pos x="connsiteX2" y="connsiteY2"/>
              </a:cxn>
            </a:cxnLst>
            <a:rect l="l" t="t" r="r" b="b"/>
            <a:pathLst>
              <a:path w="6155140" h="6428096">
                <a:moveTo>
                  <a:pt x="0" y="0"/>
                </a:moveTo>
                <a:lnTo>
                  <a:pt x="0" y="6428096"/>
                </a:lnTo>
                <a:lnTo>
                  <a:pt x="6155140" y="6428096"/>
                </a:lnTo>
              </a:path>
            </a:pathLst>
          </a:custGeom>
          <a:noFill/>
          <a:ln w="28575">
            <a:headEnd type="arrow"/>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Espaço Reservado para Imagem 12">
            <a:extLst>
              <a:ext uri="{FF2B5EF4-FFF2-40B4-BE49-F238E27FC236}">
                <a16:creationId xmlns:a16="http://schemas.microsoft.com/office/drawing/2014/main" id="{56AF5319-5B30-4585-B3BD-0B99A8FFFCEC}"/>
              </a:ext>
            </a:extLst>
          </p:cNvPr>
          <p:cNvSpPr>
            <a:spLocks noGrp="1"/>
          </p:cNvSpPr>
          <p:nvPr>
            <p:ph type="pic" sz="quarter" idx="11"/>
          </p:nvPr>
        </p:nvSpPr>
        <p:spPr>
          <a:xfrm>
            <a:off x="5576729" y="0"/>
            <a:ext cx="1637732" cy="1597652"/>
          </a:xfrm>
        </p:spPr>
        <p:txBody>
          <a:bodyPr/>
          <a:lstStyle/>
          <a:p>
            <a:endParaRPr lang="pt-BR" dirty="0"/>
          </a:p>
        </p:txBody>
      </p:sp>
      <p:sp>
        <p:nvSpPr>
          <p:cNvPr id="7" name="Triângulo isósceles 6">
            <a:extLst>
              <a:ext uri="{FF2B5EF4-FFF2-40B4-BE49-F238E27FC236}">
                <a16:creationId xmlns:a16="http://schemas.microsoft.com/office/drawing/2014/main" id="{7DB82220-A804-42D1-A076-0F8A77B2C33E}"/>
              </a:ext>
            </a:extLst>
          </p:cNvPr>
          <p:cNvSpPr/>
          <p:nvPr userDrawn="1"/>
        </p:nvSpPr>
        <p:spPr>
          <a:xfrm flipH="1">
            <a:off x="5119208" y="2061608"/>
            <a:ext cx="200303" cy="152612"/>
          </a:xfrm>
          <a:prstGeom prs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Triângulo isósceles 7">
            <a:extLst>
              <a:ext uri="{FF2B5EF4-FFF2-40B4-BE49-F238E27FC236}">
                <a16:creationId xmlns:a16="http://schemas.microsoft.com/office/drawing/2014/main" id="{05DE02EB-2012-4E7B-8C2F-E6BA88600189}"/>
              </a:ext>
            </a:extLst>
          </p:cNvPr>
          <p:cNvSpPr/>
          <p:nvPr userDrawn="1"/>
        </p:nvSpPr>
        <p:spPr>
          <a:xfrm flipH="1">
            <a:off x="5068927" y="2308965"/>
            <a:ext cx="321184" cy="244712"/>
          </a:xfrm>
          <a:prstGeom prs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Triângulo isósceles 9">
            <a:extLst>
              <a:ext uri="{FF2B5EF4-FFF2-40B4-BE49-F238E27FC236}">
                <a16:creationId xmlns:a16="http://schemas.microsoft.com/office/drawing/2014/main" id="{49BA8650-8B5C-4A33-94CB-42F8AE9B535E}"/>
              </a:ext>
            </a:extLst>
          </p:cNvPr>
          <p:cNvSpPr/>
          <p:nvPr userDrawn="1"/>
        </p:nvSpPr>
        <p:spPr>
          <a:xfrm flipH="1">
            <a:off x="5129367" y="2678690"/>
            <a:ext cx="200303" cy="152612"/>
          </a:xfrm>
          <a:prstGeom prs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561552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up)">
                                      <p:cBhvr>
                                        <p:cTn id="13" dur="750"/>
                                        <p:tgtEl>
                                          <p:spTgt spid="11"/>
                                        </p:tgtEl>
                                      </p:cBhvr>
                                    </p:animEffect>
                                  </p:childTnLst>
                                </p:cTn>
                              </p:par>
                              <p:par>
                                <p:cTn id="14" presetID="2" presetClass="entr" presetSubtype="2"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1+#ppt_w/2"/>
                                          </p:val>
                                        </p:tav>
                                        <p:tav tm="100000">
                                          <p:val>
                                            <p:strVal val="#ppt_x"/>
                                          </p:val>
                                        </p:tav>
                                      </p:tavLst>
                                    </p:anim>
                                    <p:anim calcmode="lin" valueType="num">
                                      <p:cBhvr additive="base">
                                        <p:cTn id="17"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 calcmode="lin" valueType="num">
                                      <p:cBhvr additive="base">
                                        <p:cTn id="22" dur="1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23" dur="1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grpId="0" nodeType="clickEffect">
                                  <p:stCondLst>
                                    <p:cond delay="0"/>
                                  </p:stCondLst>
                                  <p:childTnLst>
                                    <p:set>
                                      <p:cBhvr>
                                        <p:cTn id="27" dur="1" fill="hold">
                                          <p:stCondLst>
                                            <p:cond delay="0"/>
                                          </p:stCondLst>
                                        </p:cTn>
                                        <p:tgtEl>
                                          <p:spTgt spid="4">
                                            <p:txEl>
                                              <p:pRg st="1" end="1"/>
                                            </p:txEl>
                                          </p:spTgt>
                                        </p:tgtEl>
                                        <p:attrNameLst>
                                          <p:attrName>style.visibility</p:attrName>
                                        </p:attrNameLst>
                                      </p:cBhvr>
                                      <p:to>
                                        <p:strVal val="visible"/>
                                      </p:to>
                                    </p:set>
                                    <p:anim calcmode="lin" valueType="num">
                                      <p:cBhvr additive="base">
                                        <p:cTn id="28" dur="10" fill="hold"/>
                                        <p:tgtEl>
                                          <p:spTgt spid="4">
                                            <p:txEl>
                                              <p:pRg st="1" end="1"/>
                                            </p:txEl>
                                          </p:spTgt>
                                        </p:tgtEl>
                                        <p:attrNameLst>
                                          <p:attrName>ppt_x</p:attrName>
                                        </p:attrNameLst>
                                      </p:cBhvr>
                                      <p:tavLst>
                                        <p:tav tm="0">
                                          <p:val>
                                            <p:strVal val="1+#ppt_w/2"/>
                                          </p:val>
                                        </p:tav>
                                        <p:tav tm="100000">
                                          <p:val>
                                            <p:strVal val="#ppt_x"/>
                                          </p:val>
                                        </p:tav>
                                      </p:tavLst>
                                    </p:anim>
                                    <p:anim calcmode="lin" valueType="num">
                                      <p:cBhvr additive="base">
                                        <p:cTn id="29" dur="1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grpId="0" nodeType="clickEffect">
                                  <p:stCondLst>
                                    <p:cond delay="0"/>
                                  </p:stCondLst>
                                  <p:childTnLst>
                                    <p:set>
                                      <p:cBhvr>
                                        <p:cTn id="33" dur="1" fill="hold">
                                          <p:stCondLst>
                                            <p:cond delay="0"/>
                                          </p:stCondLst>
                                        </p:cTn>
                                        <p:tgtEl>
                                          <p:spTgt spid="4">
                                            <p:txEl>
                                              <p:pRg st="2" end="2"/>
                                            </p:txEl>
                                          </p:spTgt>
                                        </p:tgtEl>
                                        <p:attrNameLst>
                                          <p:attrName>style.visibility</p:attrName>
                                        </p:attrNameLst>
                                      </p:cBhvr>
                                      <p:to>
                                        <p:strVal val="visible"/>
                                      </p:to>
                                    </p:set>
                                    <p:anim calcmode="lin" valueType="num">
                                      <p:cBhvr additive="base">
                                        <p:cTn id="34" dur="10" fill="hold"/>
                                        <p:tgtEl>
                                          <p:spTgt spid="4">
                                            <p:txEl>
                                              <p:pRg st="2" end="2"/>
                                            </p:txEl>
                                          </p:spTgt>
                                        </p:tgtEl>
                                        <p:attrNameLst>
                                          <p:attrName>ppt_x</p:attrName>
                                        </p:attrNameLst>
                                      </p:cBhvr>
                                      <p:tavLst>
                                        <p:tav tm="0">
                                          <p:val>
                                            <p:strVal val="1+#ppt_w/2"/>
                                          </p:val>
                                        </p:tav>
                                        <p:tav tm="100000">
                                          <p:val>
                                            <p:strVal val="#ppt_x"/>
                                          </p:val>
                                        </p:tav>
                                      </p:tavLst>
                                    </p:anim>
                                    <p:anim calcmode="lin" valueType="num">
                                      <p:cBhvr additive="base">
                                        <p:cTn id="35" dur="1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2" fill="hold" grpId="0" nodeType="clickEffect">
                                  <p:stCondLst>
                                    <p:cond delay="0"/>
                                  </p:stCondLst>
                                  <p:childTnLst>
                                    <p:set>
                                      <p:cBhvr>
                                        <p:cTn id="39" dur="1" fill="hold">
                                          <p:stCondLst>
                                            <p:cond delay="0"/>
                                          </p:stCondLst>
                                        </p:cTn>
                                        <p:tgtEl>
                                          <p:spTgt spid="4">
                                            <p:txEl>
                                              <p:pRg st="3" end="3"/>
                                            </p:txEl>
                                          </p:spTgt>
                                        </p:tgtEl>
                                        <p:attrNameLst>
                                          <p:attrName>style.visibility</p:attrName>
                                        </p:attrNameLst>
                                      </p:cBhvr>
                                      <p:to>
                                        <p:strVal val="visible"/>
                                      </p:to>
                                    </p:set>
                                    <p:anim calcmode="lin" valueType="num">
                                      <p:cBhvr additive="base">
                                        <p:cTn id="40" dur="10" fill="hold"/>
                                        <p:tgtEl>
                                          <p:spTgt spid="4">
                                            <p:txEl>
                                              <p:pRg st="3" end="3"/>
                                            </p:txEl>
                                          </p:spTgt>
                                        </p:tgtEl>
                                        <p:attrNameLst>
                                          <p:attrName>ppt_x</p:attrName>
                                        </p:attrNameLst>
                                      </p:cBhvr>
                                      <p:tavLst>
                                        <p:tav tm="0">
                                          <p:val>
                                            <p:strVal val="1+#ppt_w/2"/>
                                          </p:val>
                                        </p:tav>
                                        <p:tav tm="100000">
                                          <p:val>
                                            <p:strVal val="#ppt_x"/>
                                          </p:val>
                                        </p:tav>
                                      </p:tavLst>
                                    </p:anim>
                                    <p:anim calcmode="lin" valueType="num">
                                      <p:cBhvr additive="base">
                                        <p:cTn id="41" dur="1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2" fill="hold" grpId="0" nodeType="clickEffect">
                                  <p:stCondLst>
                                    <p:cond delay="0"/>
                                  </p:stCondLst>
                                  <p:childTnLst>
                                    <p:set>
                                      <p:cBhvr>
                                        <p:cTn id="45" dur="1" fill="hold">
                                          <p:stCondLst>
                                            <p:cond delay="0"/>
                                          </p:stCondLst>
                                        </p:cTn>
                                        <p:tgtEl>
                                          <p:spTgt spid="4">
                                            <p:txEl>
                                              <p:pRg st="4" end="4"/>
                                            </p:txEl>
                                          </p:spTgt>
                                        </p:tgtEl>
                                        <p:attrNameLst>
                                          <p:attrName>style.visibility</p:attrName>
                                        </p:attrNameLst>
                                      </p:cBhvr>
                                      <p:to>
                                        <p:strVal val="visible"/>
                                      </p:to>
                                    </p:set>
                                    <p:anim calcmode="lin" valueType="num">
                                      <p:cBhvr additive="base">
                                        <p:cTn id="46" dur="10" fill="hold"/>
                                        <p:tgtEl>
                                          <p:spTgt spid="4">
                                            <p:txEl>
                                              <p:pRg st="4" end="4"/>
                                            </p:txEl>
                                          </p:spTgt>
                                        </p:tgtEl>
                                        <p:attrNameLst>
                                          <p:attrName>ppt_x</p:attrName>
                                        </p:attrNameLst>
                                      </p:cBhvr>
                                      <p:tavLst>
                                        <p:tav tm="0">
                                          <p:val>
                                            <p:strVal val="1+#ppt_w/2"/>
                                          </p:val>
                                        </p:tav>
                                        <p:tav tm="100000">
                                          <p:val>
                                            <p:strVal val="#ppt_x"/>
                                          </p:val>
                                        </p:tav>
                                      </p:tavLst>
                                    </p:anim>
                                    <p:anim calcmode="lin" valueType="num">
                                      <p:cBhvr additive="base">
                                        <p:cTn id="47" dur="10" fill="hold"/>
                                        <p:tgtEl>
                                          <p:spTgt spid="4">
                                            <p:txEl>
                                              <p:pRg st="4" end="4"/>
                                            </p:txEl>
                                          </p:spTgt>
                                        </p:tgtEl>
                                        <p:attrNameLst>
                                          <p:attrName>ppt_y</p:attrName>
                                        </p:attrNameLst>
                                      </p:cBhvr>
                                      <p:tavLst>
                                        <p:tav tm="0">
                                          <p:val>
                                            <p:strVal val="#ppt_y"/>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7"/>
                                        </p:tgtEl>
                                        <p:attrNameLst>
                                          <p:attrName>style.visibility</p:attrName>
                                        </p:attrNameLst>
                                      </p:cBhvr>
                                      <p:to>
                                        <p:strVal val="visible"/>
                                      </p:to>
                                    </p:set>
                                    <p:anim calcmode="lin" valueType="num">
                                      <p:cBhvr additive="base">
                                        <p:cTn id="50" dur="500" fill="hold"/>
                                        <p:tgtEl>
                                          <p:spTgt spid="7"/>
                                        </p:tgtEl>
                                        <p:attrNameLst>
                                          <p:attrName>ppt_x</p:attrName>
                                        </p:attrNameLst>
                                      </p:cBhvr>
                                      <p:tavLst>
                                        <p:tav tm="0">
                                          <p:val>
                                            <p:strVal val="#ppt_x"/>
                                          </p:val>
                                        </p:tav>
                                        <p:tav tm="100000">
                                          <p:val>
                                            <p:strVal val="#ppt_x"/>
                                          </p:val>
                                        </p:tav>
                                      </p:tavLst>
                                    </p:anim>
                                    <p:anim calcmode="lin" valueType="num">
                                      <p:cBhvr additive="base">
                                        <p:cTn id="51" dur="500" fill="hold"/>
                                        <p:tgtEl>
                                          <p:spTgt spid="7"/>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8"/>
                                        </p:tgtEl>
                                        <p:attrNameLst>
                                          <p:attrName>style.visibility</p:attrName>
                                        </p:attrNameLst>
                                      </p:cBhvr>
                                      <p:to>
                                        <p:strVal val="visible"/>
                                      </p:to>
                                    </p:set>
                                    <p:anim calcmode="lin" valueType="num">
                                      <p:cBhvr additive="base">
                                        <p:cTn id="54" dur="500" fill="hold"/>
                                        <p:tgtEl>
                                          <p:spTgt spid="8"/>
                                        </p:tgtEl>
                                        <p:attrNameLst>
                                          <p:attrName>ppt_x</p:attrName>
                                        </p:attrNameLst>
                                      </p:cBhvr>
                                      <p:tavLst>
                                        <p:tav tm="0">
                                          <p:val>
                                            <p:strVal val="#ppt_x"/>
                                          </p:val>
                                        </p:tav>
                                        <p:tav tm="100000">
                                          <p:val>
                                            <p:strVal val="#ppt_x"/>
                                          </p:val>
                                        </p:tav>
                                      </p:tavLst>
                                    </p:anim>
                                    <p:anim calcmode="lin" valueType="num">
                                      <p:cBhvr additive="base">
                                        <p:cTn id="55" dur="500" fill="hold"/>
                                        <p:tgtEl>
                                          <p:spTgt spid="8"/>
                                        </p:tgtEl>
                                        <p:attrNameLst>
                                          <p:attrName>ppt_y</p:attrName>
                                        </p:attrNameLst>
                                      </p:cBhvr>
                                      <p:tavLst>
                                        <p:tav tm="0">
                                          <p:val>
                                            <p:strVal val="1+#ppt_h/2"/>
                                          </p:val>
                                        </p:tav>
                                        <p:tav tm="100000">
                                          <p:val>
                                            <p:strVal val="#ppt_y"/>
                                          </p:val>
                                        </p:tav>
                                      </p:tavLst>
                                    </p:anim>
                                  </p:childTnLst>
                                </p:cTn>
                              </p:par>
                              <p:par>
                                <p:cTn id="56" presetID="2" presetClass="entr" presetSubtype="4" fill="hold" grpId="0" nodeType="withEffect">
                                  <p:stCondLst>
                                    <p:cond delay="0"/>
                                  </p:stCondLst>
                                  <p:childTnLst>
                                    <p:set>
                                      <p:cBhvr>
                                        <p:cTn id="57" dur="1" fill="hold">
                                          <p:stCondLst>
                                            <p:cond delay="0"/>
                                          </p:stCondLst>
                                        </p:cTn>
                                        <p:tgtEl>
                                          <p:spTgt spid="10"/>
                                        </p:tgtEl>
                                        <p:attrNameLst>
                                          <p:attrName>style.visibility</p:attrName>
                                        </p:attrNameLst>
                                      </p:cBhvr>
                                      <p:to>
                                        <p:strVal val="visible"/>
                                      </p:to>
                                    </p:set>
                                    <p:anim calcmode="lin" valueType="num">
                                      <p:cBhvr additive="base">
                                        <p:cTn id="58" dur="500" fill="hold"/>
                                        <p:tgtEl>
                                          <p:spTgt spid="10"/>
                                        </p:tgtEl>
                                        <p:attrNameLst>
                                          <p:attrName>ppt_x</p:attrName>
                                        </p:attrNameLst>
                                      </p:cBhvr>
                                      <p:tavLst>
                                        <p:tav tm="0">
                                          <p:val>
                                            <p:strVal val="#ppt_x"/>
                                          </p:val>
                                        </p:tav>
                                        <p:tav tm="100000">
                                          <p:val>
                                            <p:strVal val="#ppt_x"/>
                                          </p:val>
                                        </p:tav>
                                      </p:tavLst>
                                    </p:anim>
                                    <p:anim calcmode="lin" valueType="num">
                                      <p:cBhvr additive="base">
                                        <p:cTn id="5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tmplLst>
          <p:tmpl lvl="1">
            <p:tnLst>
              <p:par>
                <p:cTn presetID="2" presetClass="entr" presetSubtype="2"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10" fill="hold"/>
                        <p:tgtEl>
                          <p:spTgt spid="4"/>
                        </p:tgtEl>
                        <p:attrNameLst>
                          <p:attrName>ppt_x</p:attrName>
                        </p:attrNameLst>
                      </p:cBhvr>
                      <p:tavLst>
                        <p:tav tm="0">
                          <p:val>
                            <p:strVal val="1+#ppt_w/2"/>
                          </p:val>
                        </p:tav>
                        <p:tav tm="100000">
                          <p:val>
                            <p:strVal val="#ppt_x"/>
                          </p:val>
                        </p:tav>
                      </p:tavLst>
                    </p:anim>
                    <p:anim calcmode="lin" valueType="num">
                      <p:cBhvr additive="base">
                        <p:cTn dur="10" fill="hold"/>
                        <p:tgtEl>
                          <p:spTgt spid="4"/>
                        </p:tgtEl>
                        <p:attrNameLst>
                          <p:attrName>ppt_y</p:attrName>
                        </p:attrNameLst>
                      </p:cBhvr>
                      <p:tavLst>
                        <p:tav tm="0">
                          <p:val>
                            <p:strVal val="#ppt_y"/>
                          </p:val>
                        </p:tav>
                        <p:tav tm="100000">
                          <p:val>
                            <p:strVal val="#ppt_y"/>
                          </p:val>
                        </p:tav>
                      </p:tavLst>
                    </p:anim>
                  </p:childTnLst>
                </p:cTn>
              </p:par>
            </p:tnLst>
          </p:tmpl>
          <p:tmpl lvl="2">
            <p:tnLst>
              <p:par>
                <p:cTn presetID="2" presetClass="entr" presetSubtype="2"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10" fill="hold"/>
                        <p:tgtEl>
                          <p:spTgt spid="4"/>
                        </p:tgtEl>
                        <p:attrNameLst>
                          <p:attrName>ppt_x</p:attrName>
                        </p:attrNameLst>
                      </p:cBhvr>
                      <p:tavLst>
                        <p:tav tm="0">
                          <p:val>
                            <p:strVal val="1+#ppt_w/2"/>
                          </p:val>
                        </p:tav>
                        <p:tav tm="100000">
                          <p:val>
                            <p:strVal val="#ppt_x"/>
                          </p:val>
                        </p:tav>
                      </p:tavLst>
                    </p:anim>
                    <p:anim calcmode="lin" valueType="num">
                      <p:cBhvr additive="base">
                        <p:cTn dur="10" fill="hold"/>
                        <p:tgtEl>
                          <p:spTgt spid="4"/>
                        </p:tgtEl>
                        <p:attrNameLst>
                          <p:attrName>ppt_y</p:attrName>
                        </p:attrNameLst>
                      </p:cBhvr>
                      <p:tavLst>
                        <p:tav tm="0">
                          <p:val>
                            <p:strVal val="#ppt_y"/>
                          </p:val>
                        </p:tav>
                        <p:tav tm="100000">
                          <p:val>
                            <p:strVal val="#ppt_y"/>
                          </p:val>
                        </p:tav>
                      </p:tavLst>
                    </p:anim>
                  </p:childTnLst>
                </p:cTn>
              </p:par>
            </p:tnLst>
          </p:tmpl>
          <p:tmpl lvl="3">
            <p:tnLst>
              <p:par>
                <p:cTn presetID="2" presetClass="entr" presetSubtype="2"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10" fill="hold"/>
                        <p:tgtEl>
                          <p:spTgt spid="4"/>
                        </p:tgtEl>
                        <p:attrNameLst>
                          <p:attrName>ppt_x</p:attrName>
                        </p:attrNameLst>
                      </p:cBhvr>
                      <p:tavLst>
                        <p:tav tm="0">
                          <p:val>
                            <p:strVal val="1+#ppt_w/2"/>
                          </p:val>
                        </p:tav>
                        <p:tav tm="100000">
                          <p:val>
                            <p:strVal val="#ppt_x"/>
                          </p:val>
                        </p:tav>
                      </p:tavLst>
                    </p:anim>
                    <p:anim calcmode="lin" valueType="num">
                      <p:cBhvr additive="base">
                        <p:cTn dur="10" fill="hold"/>
                        <p:tgtEl>
                          <p:spTgt spid="4"/>
                        </p:tgtEl>
                        <p:attrNameLst>
                          <p:attrName>ppt_y</p:attrName>
                        </p:attrNameLst>
                      </p:cBhvr>
                      <p:tavLst>
                        <p:tav tm="0">
                          <p:val>
                            <p:strVal val="#ppt_y"/>
                          </p:val>
                        </p:tav>
                        <p:tav tm="100000">
                          <p:val>
                            <p:strVal val="#ppt_y"/>
                          </p:val>
                        </p:tav>
                      </p:tavLst>
                    </p:anim>
                  </p:childTnLst>
                </p:cTn>
              </p:par>
            </p:tnLst>
          </p:tmpl>
          <p:tmpl lvl="4">
            <p:tnLst>
              <p:par>
                <p:cTn presetID="2" presetClass="entr" presetSubtype="2"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10" fill="hold"/>
                        <p:tgtEl>
                          <p:spTgt spid="4"/>
                        </p:tgtEl>
                        <p:attrNameLst>
                          <p:attrName>ppt_x</p:attrName>
                        </p:attrNameLst>
                      </p:cBhvr>
                      <p:tavLst>
                        <p:tav tm="0">
                          <p:val>
                            <p:strVal val="1+#ppt_w/2"/>
                          </p:val>
                        </p:tav>
                        <p:tav tm="100000">
                          <p:val>
                            <p:strVal val="#ppt_x"/>
                          </p:val>
                        </p:tav>
                      </p:tavLst>
                    </p:anim>
                    <p:anim calcmode="lin" valueType="num">
                      <p:cBhvr additive="base">
                        <p:cTn dur="10" fill="hold"/>
                        <p:tgtEl>
                          <p:spTgt spid="4"/>
                        </p:tgtEl>
                        <p:attrNameLst>
                          <p:attrName>ppt_y</p:attrName>
                        </p:attrNameLst>
                      </p:cBhvr>
                      <p:tavLst>
                        <p:tav tm="0">
                          <p:val>
                            <p:strVal val="#ppt_y"/>
                          </p:val>
                        </p:tav>
                        <p:tav tm="100000">
                          <p:val>
                            <p:strVal val="#ppt_y"/>
                          </p:val>
                        </p:tav>
                      </p:tavLst>
                    </p:anim>
                  </p:childTnLst>
                </p:cTn>
              </p:par>
            </p:tnLst>
          </p:tmpl>
          <p:tmpl lvl="5">
            <p:tnLst>
              <p:par>
                <p:cTn presetID="2" presetClass="entr" presetSubtype="2"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10" fill="hold"/>
                        <p:tgtEl>
                          <p:spTgt spid="4"/>
                        </p:tgtEl>
                        <p:attrNameLst>
                          <p:attrName>ppt_x</p:attrName>
                        </p:attrNameLst>
                      </p:cBhvr>
                      <p:tavLst>
                        <p:tav tm="0">
                          <p:val>
                            <p:strVal val="1+#ppt_w/2"/>
                          </p:val>
                        </p:tav>
                        <p:tav tm="100000">
                          <p:val>
                            <p:strVal val="#ppt_x"/>
                          </p:val>
                        </p:tav>
                      </p:tavLst>
                    </p:anim>
                    <p:anim calcmode="lin" valueType="num">
                      <p:cBhvr additive="base">
                        <p:cTn dur="10" fill="hold"/>
                        <p:tgtEl>
                          <p:spTgt spid="4"/>
                        </p:tgtEl>
                        <p:attrNameLst>
                          <p:attrName>ppt_y</p:attrName>
                        </p:attrNameLst>
                      </p:cBhvr>
                      <p:tavLst>
                        <p:tav tm="0">
                          <p:val>
                            <p:strVal val="#ppt_y"/>
                          </p:val>
                        </p:tav>
                        <p:tav tm="100000">
                          <p:val>
                            <p:strVal val="#ppt_y"/>
                          </p:val>
                        </p:tav>
                      </p:tavLst>
                    </p:anim>
                  </p:childTnLst>
                </p:cTn>
              </p:par>
            </p:tnLst>
          </p:tmpl>
        </p:tmplLst>
      </p:bldP>
      <p:bldP spid="9" grpId="0"/>
      <p:bldP spid="11" grpId="0" animBg="1"/>
      <p:bldP spid="13" grpId="0"/>
      <p:bldP spid="7" grpId="0" animBg="1"/>
      <p:bldP spid="8" grpId="0" animBg="1"/>
      <p:bldP spid="10"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5957FB-38C6-46A4-8EB9-B3F01AD30B7C}"/>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4AA44FB1-A44A-43C1-BC35-2D6467908B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Espaço Reservado para Conteúdo 3">
            <a:extLst>
              <a:ext uri="{FF2B5EF4-FFF2-40B4-BE49-F238E27FC236}">
                <a16:creationId xmlns:a16="http://schemas.microsoft.com/office/drawing/2014/main" id="{5B130F88-E7B7-45A2-9150-2EE953A022D0}"/>
              </a:ext>
            </a:extLst>
          </p:cNvPr>
          <p:cNvSpPr>
            <a:spLocks noGrp="1"/>
          </p:cNvSpPr>
          <p:nvPr>
            <p:ph sz="half" idx="2"/>
          </p:nvPr>
        </p:nvSpPr>
        <p:spPr>
          <a:xfrm>
            <a:off x="839788" y="2505075"/>
            <a:ext cx="5157787"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230D4549-FB9A-48C9-B4C1-669CB11B0F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Espaço Reservado para Conteúdo 5">
            <a:extLst>
              <a:ext uri="{FF2B5EF4-FFF2-40B4-BE49-F238E27FC236}">
                <a16:creationId xmlns:a16="http://schemas.microsoft.com/office/drawing/2014/main" id="{68EFB0CD-71F9-4004-B43F-62F7BDC27089}"/>
              </a:ext>
            </a:extLst>
          </p:cNvPr>
          <p:cNvSpPr>
            <a:spLocks noGrp="1"/>
          </p:cNvSpPr>
          <p:nvPr>
            <p:ph sz="quarter" idx="4"/>
          </p:nvPr>
        </p:nvSpPr>
        <p:spPr>
          <a:xfrm>
            <a:off x="6172200" y="2505075"/>
            <a:ext cx="5183188"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65D33FA8-29A0-4442-9589-EBD8283DFBF5}"/>
              </a:ext>
            </a:extLst>
          </p:cNvPr>
          <p:cNvSpPr>
            <a:spLocks noGrp="1"/>
          </p:cNvSpPr>
          <p:nvPr>
            <p:ph type="dt" sz="half" idx="10"/>
          </p:nvPr>
        </p:nvSpPr>
        <p:spPr/>
        <p:txBody>
          <a:bodyPr/>
          <a:lstStyle/>
          <a:p>
            <a:fld id="{4228DD32-7637-47B7-88A4-4AFCCCC3E908}" type="datetimeFigureOut">
              <a:rPr lang="pt-BR" smtClean="0"/>
              <a:t>03/06/2020</a:t>
            </a:fld>
            <a:endParaRPr lang="pt-BR"/>
          </a:p>
        </p:txBody>
      </p:sp>
      <p:sp>
        <p:nvSpPr>
          <p:cNvPr id="8" name="Espaço Reservado para Rodapé 7">
            <a:extLst>
              <a:ext uri="{FF2B5EF4-FFF2-40B4-BE49-F238E27FC236}">
                <a16:creationId xmlns:a16="http://schemas.microsoft.com/office/drawing/2014/main" id="{35E0C91D-DE60-4784-AFB0-BF529765D0F5}"/>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CEAA9204-7A39-4073-B0BE-BBF3E002BBFE}"/>
              </a:ext>
            </a:extLst>
          </p:cNvPr>
          <p:cNvSpPr>
            <a:spLocks noGrp="1"/>
          </p:cNvSpPr>
          <p:nvPr>
            <p:ph type="sldNum" sz="quarter" idx="12"/>
          </p:nvPr>
        </p:nvSpPr>
        <p:spPr/>
        <p:txBody>
          <a:bodyPr/>
          <a:lstStyle/>
          <a:p>
            <a:fld id="{B126A617-CA0F-4F51-A1FC-575DE9DE1586}" type="slidenum">
              <a:rPr lang="pt-BR" smtClean="0"/>
              <a:t>‹#›</a:t>
            </a:fld>
            <a:endParaRPr lang="pt-BR"/>
          </a:p>
        </p:txBody>
      </p:sp>
    </p:spTree>
    <p:extLst>
      <p:ext uri="{BB962C8B-B14F-4D97-AF65-F5344CB8AC3E}">
        <p14:creationId xmlns:p14="http://schemas.microsoft.com/office/powerpoint/2010/main" val="40660898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F1661B-04F0-4093-B5B0-2FB25E22C959}"/>
              </a:ext>
            </a:extLst>
          </p:cNvPr>
          <p:cNvSpPr>
            <a:spLocks noGrp="1"/>
          </p:cNvSpPr>
          <p:nvPr>
            <p:ph type="title"/>
          </p:nvPr>
        </p:nvSpPr>
        <p:spPr>
          <a:xfrm>
            <a:off x="416560" y="365126"/>
            <a:ext cx="11043920" cy="701674"/>
          </a:xfrm>
          <a:prstGeom prst="rect">
            <a:avLst/>
          </a:prstGeom>
          <a:ln w="19050">
            <a:noFill/>
            <a:headEnd type="arrow"/>
            <a:tailEnd type="arrow"/>
          </a:ln>
        </p:spPr>
        <p:txBody>
          <a:bodyPr>
            <a:normAutofit/>
          </a:bodyPr>
          <a:lstStyle>
            <a:lvl1pPr>
              <a:defRPr sz="4800">
                <a:solidFill>
                  <a:schemeClr val="accent5"/>
                </a:solidFill>
              </a:defRPr>
            </a:lvl1pPr>
          </a:lstStyle>
          <a:p>
            <a:r>
              <a:rPr lang="pt-BR" dirty="0"/>
              <a:t>Clique para editar o título Mestre</a:t>
            </a:r>
          </a:p>
        </p:txBody>
      </p:sp>
    </p:spTree>
    <p:extLst>
      <p:ext uri="{BB962C8B-B14F-4D97-AF65-F5344CB8AC3E}">
        <p14:creationId xmlns:p14="http://schemas.microsoft.com/office/powerpoint/2010/main" val="1685577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02195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EGW">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B120F8F8-6417-403E-9FD5-63E274054720}"/>
              </a:ext>
            </a:extLst>
          </p:cNvPr>
          <p:cNvSpPr>
            <a:spLocks noGrp="1"/>
          </p:cNvSpPr>
          <p:nvPr>
            <p:ph type="body" sz="half" idx="2"/>
          </p:nvPr>
        </p:nvSpPr>
        <p:spPr>
          <a:xfrm>
            <a:off x="4612944" y="1259840"/>
            <a:ext cx="6852934" cy="4090082"/>
          </a:xfrm>
        </p:spPr>
        <p:txBody>
          <a:bodyPr anchor="ctr">
            <a:normAutofit/>
          </a:bodyPr>
          <a:lstStyle>
            <a:lvl1pPr marL="0" indent="0" algn="ctr">
              <a:lnSpc>
                <a:spcPct val="100000"/>
              </a:lnSpc>
              <a:buNone/>
              <a:defRPr sz="3200" i="1">
                <a:latin typeface="Georgia" panose="02040502050405020303"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dirty="0"/>
              <a:t>Editar estilos de texto Mestre</a:t>
            </a:r>
          </a:p>
        </p:txBody>
      </p:sp>
      <p:pic>
        <p:nvPicPr>
          <p:cNvPr id="13" name="Gráfico 12">
            <a:extLst>
              <a:ext uri="{FF2B5EF4-FFF2-40B4-BE49-F238E27FC236}">
                <a16:creationId xmlns:a16="http://schemas.microsoft.com/office/drawing/2014/main" id="{5E1C7664-B373-4578-83BF-69F722DE82C8}"/>
              </a:ext>
            </a:extLst>
          </p:cNvPr>
          <p:cNvPicPr>
            <a:picLocks noChangeAspect="1"/>
          </p:cNvPicPr>
          <p:nvPr userDrawn="1"/>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99045" y="269703"/>
            <a:ext cx="960560" cy="741254"/>
          </a:xfrm>
          <a:prstGeom prst="rect">
            <a:avLst/>
          </a:prstGeom>
        </p:spPr>
      </p:pic>
      <p:pic>
        <p:nvPicPr>
          <p:cNvPr id="14" name="Gráfico 13">
            <a:extLst>
              <a:ext uri="{FF2B5EF4-FFF2-40B4-BE49-F238E27FC236}">
                <a16:creationId xmlns:a16="http://schemas.microsoft.com/office/drawing/2014/main" id="{3599D154-6A41-44F6-AD40-8C301C2DA13A}"/>
              </a:ext>
            </a:extLst>
          </p:cNvPr>
          <p:cNvPicPr>
            <a:picLocks noChangeAspect="1"/>
          </p:cNvPicPr>
          <p:nvPr userDrawn="1"/>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flipV="1">
            <a:off x="10683445" y="6032685"/>
            <a:ext cx="960560" cy="741254"/>
          </a:xfrm>
          <a:prstGeom prst="rect">
            <a:avLst/>
          </a:prstGeom>
        </p:spPr>
      </p:pic>
      <p:sp>
        <p:nvSpPr>
          <p:cNvPr id="31" name="Forma Livre: Forma 30">
            <a:extLst>
              <a:ext uri="{FF2B5EF4-FFF2-40B4-BE49-F238E27FC236}">
                <a16:creationId xmlns:a16="http://schemas.microsoft.com/office/drawing/2014/main" id="{6C21C0A0-9CC2-4C11-B056-9C32C348EC70}"/>
              </a:ext>
            </a:extLst>
          </p:cNvPr>
          <p:cNvSpPr/>
          <p:nvPr userDrawn="1"/>
        </p:nvSpPr>
        <p:spPr>
          <a:xfrm>
            <a:off x="4299045" y="1296537"/>
            <a:ext cx="7233313" cy="4450568"/>
          </a:xfrm>
          <a:custGeom>
            <a:avLst/>
            <a:gdLst>
              <a:gd name="connsiteX0" fmla="*/ 0 w 7233313"/>
              <a:gd name="connsiteY0" fmla="*/ 0 h 4162567"/>
              <a:gd name="connsiteX1" fmla="*/ 0 w 7233313"/>
              <a:gd name="connsiteY1" fmla="*/ 4162567 h 4162567"/>
              <a:gd name="connsiteX2" fmla="*/ 7233313 w 7233313"/>
              <a:gd name="connsiteY2" fmla="*/ 4162567 h 4162567"/>
            </a:gdLst>
            <a:ahLst/>
            <a:cxnLst>
              <a:cxn ang="0">
                <a:pos x="connsiteX0" y="connsiteY0"/>
              </a:cxn>
              <a:cxn ang="0">
                <a:pos x="connsiteX1" y="connsiteY1"/>
              </a:cxn>
              <a:cxn ang="0">
                <a:pos x="connsiteX2" y="connsiteY2"/>
              </a:cxn>
            </a:cxnLst>
            <a:rect l="l" t="t" r="r" b="b"/>
            <a:pathLst>
              <a:path w="7233313" h="4162567">
                <a:moveTo>
                  <a:pt x="0" y="0"/>
                </a:moveTo>
                <a:lnTo>
                  <a:pt x="0" y="4162567"/>
                </a:lnTo>
                <a:lnTo>
                  <a:pt x="7233313" y="4162567"/>
                </a:lnTo>
              </a:path>
            </a:pathLst>
          </a:custGeom>
          <a:noFill/>
          <a:ln w="38100">
            <a:solidFill>
              <a:srgbClr val="385D8A"/>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3" name="Espaço Reservado para Texto 32">
            <a:extLst>
              <a:ext uri="{FF2B5EF4-FFF2-40B4-BE49-F238E27FC236}">
                <a16:creationId xmlns:a16="http://schemas.microsoft.com/office/drawing/2014/main" id="{6F2822F4-087A-4997-BE75-F3F11448BB3A}"/>
              </a:ext>
            </a:extLst>
          </p:cNvPr>
          <p:cNvSpPr>
            <a:spLocks noGrp="1"/>
          </p:cNvSpPr>
          <p:nvPr>
            <p:ph type="body" sz="quarter" idx="10" hasCustomPrompt="1"/>
          </p:nvPr>
        </p:nvSpPr>
        <p:spPr>
          <a:xfrm>
            <a:off x="4299045" y="5971512"/>
            <a:ext cx="6250674" cy="456584"/>
          </a:xfrm>
        </p:spPr>
        <p:txBody>
          <a:bodyPr anchor="ctr">
            <a:normAutofit/>
          </a:bodyPr>
          <a:lstStyle>
            <a:lvl1pPr marL="0" indent="0" algn="ctr">
              <a:buNone/>
              <a:defRPr sz="2000" cap="none" baseline="0">
                <a:solidFill>
                  <a:schemeClr val="accent5">
                    <a:lumMod val="50000"/>
                  </a:schemeClr>
                </a:solidFill>
              </a:defRPr>
            </a:lvl1pPr>
          </a:lstStyle>
          <a:p>
            <a:pPr lvl="0"/>
            <a:r>
              <a:rPr lang="pt-BR" dirty="0"/>
              <a:t>FONTE</a:t>
            </a:r>
          </a:p>
        </p:txBody>
      </p:sp>
    </p:spTree>
    <p:extLst>
      <p:ext uri="{BB962C8B-B14F-4D97-AF65-F5344CB8AC3E}">
        <p14:creationId xmlns:p14="http://schemas.microsoft.com/office/powerpoint/2010/main" val="2130336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22" presetClass="entr" presetSubtype="1"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up)">
                                      <p:cBhvr>
                                        <p:cTn id="17" dur="500"/>
                                        <p:tgtEl>
                                          <p:spTgt spid="31"/>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500"/>
                                        <p:tgtEl>
                                          <p:spTgt spid="4">
                                            <p:txEl>
                                              <p:pRg st="0" end="0"/>
                                            </p:txEl>
                                          </p:spTgt>
                                        </p:tgtEl>
                                      </p:cBhvr>
                                    </p:animEffect>
                                  </p:childTnLst>
                                </p:cTn>
                              </p:par>
                              <p:par>
                                <p:cTn id="22" presetID="42" presetClass="entr" presetSubtype="0" fill="hold" grpId="0" nodeType="withEffect">
                                  <p:stCondLst>
                                    <p:cond delay="0"/>
                                  </p:stCondLst>
                                  <p:childTnLst>
                                    <p:set>
                                      <p:cBhvr>
                                        <p:cTn id="23" dur="1" fill="hold">
                                          <p:stCondLst>
                                            <p:cond delay="0"/>
                                          </p:stCondLst>
                                        </p:cTn>
                                        <p:tgtEl>
                                          <p:spTgt spid="33">
                                            <p:txEl>
                                              <p:pRg st="0" end="0"/>
                                            </p:txEl>
                                          </p:spTgt>
                                        </p:tgtEl>
                                        <p:attrNameLst>
                                          <p:attrName>style.visibility</p:attrName>
                                        </p:attrNameLst>
                                      </p:cBhvr>
                                      <p:to>
                                        <p:strVal val="visible"/>
                                      </p:to>
                                    </p:set>
                                    <p:animEffect transition="in" filter="fade">
                                      <p:cBhvr>
                                        <p:cTn id="24" dur="500"/>
                                        <p:tgtEl>
                                          <p:spTgt spid="33">
                                            <p:txEl>
                                              <p:pRg st="0" end="0"/>
                                            </p:txEl>
                                          </p:spTgt>
                                        </p:tgtEl>
                                      </p:cBhvr>
                                    </p:animEffect>
                                    <p:anim calcmode="lin" valueType="num">
                                      <p:cBhvr>
                                        <p:cTn id="25"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p:cTn id="26" dur="500" fill="hold"/>
                                        <p:tgtEl>
                                          <p:spTgt spid="3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31" grpId="0" animBg="1"/>
      <p:bldP spid="33" grpId="0" build="p">
        <p:tmplLst>
          <p:tmpl lvl="1">
            <p:tnLst>
              <p:par>
                <p:cTn presetID="42"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anim calcmode="lin" valueType="num">
                      <p:cBhvr>
                        <p:cTn dur="500" fill="hold"/>
                        <p:tgtEl>
                          <p:spTgt spid="33"/>
                        </p:tgtEl>
                        <p:attrNameLst>
                          <p:attrName>ppt_x</p:attrName>
                        </p:attrNameLst>
                      </p:cBhvr>
                      <p:tavLst>
                        <p:tav tm="0">
                          <p:val>
                            <p:strVal val="#ppt_x"/>
                          </p:val>
                        </p:tav>
                        <p:tav tm="100000">
                          <p:val>
                            <p:strVal val="#ppt_x"/>
                          </p:val>
                        </p:tav>
                      </p:tavLst>
                    </p:anim>
                    <p:anim calcmode="lin" valueType="num">
                      <p:cBhvr>
                        <p:cTn dur="500" fill="hold"/>
                        <p:tgtEl>
                          <p:spTgt spid="33"/>
                        </p:tgtEl>
                        <p:attrNameLst>
                          <p:attrName>ppt_y</p:attrName>
                        </p:attrNameLst>
                      </p:cBhvr>
                      <p:tavLst>
                        <p:tav tm="0">
                          <p:val>
                            <p:strVal val="#ppt_y+.1"/>
                          </p:val>
                        </p:tav>
                        <p:tav tm="100000">
                          <p:val>
                            <p:strVal val="#ppt_y"/>
                          </p:val>
                        </p:tav>
                      </p:tavLst>
                    </p:anim>
                  </p:childTnLst>
                </p:cTn>
              </p:par>
            </p:tnLst>
          </p:tmpl>
        </p:tmplLst>
      </p:bldP>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909887C7-519F-4CEF-A514-641E4457770B}"/>
              </a:ext>
            </a:extLst>
          </p:cNvPr>
          <p:cNvPicPr>
            <a:picLocks noChangeAspect="1"/>
          </p:cNvPicPr>
          <p:nvPr userDrawn="1"/>
        </p:nvPicPr>
        <p:blipFill>
          <a:blip r:embed="rId18"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Espaço Reservado para Título 1">
            <a:extLst>
              <a:ext uri="{FF2B5EF4-FFF2-40B4-BE49-F238E27FC236}">
                <a16:creationId xmlns:a16="http://schemas.microsoft.com/office/drawing/2014/main" id="{F80559AF-3760-40D4-B231-7F1885D5DF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dirty="0"/>
              <a:t>Clique para editar o título Mestre</a:t>
            </a:r>
          </a:p>
        </p:txBody>
      </p:sp>
      <p:sp>
        <p:nvSpPr>
          <p:cNvPr id="3" name="Espaço Reservado para Texto 2">
            <a:extLst>
              <a:ext uri="{FF2B5EF4-FFF2-40B4-BE49-F238E27FC236}">
                <a16:creationId xmlns:a16="http://schemas.microsoft.com/office/drawing/2014/main" id="{6D56CFCA-B7D1-4AFC-99AC-E4A6C2F25E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dirty="0"/>
              <a:t>Editar estilos de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4" name="Espaço Reservado para Data 3">
            <a:extLst>
              <a:ext uri="{FF2B5EF4-FFF2-40B4-BE49-F238E27FC236}">
                <a16:creationId xmlns:a16="http://schemas.microsoft.com/office/drawing/2014/main" id="{87C76ED7-6414-4512-86F2-03226DE516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28DD32-7637-47B7-88A4-4AFCCCC3E908}" type="datetimeFigureOut">
              <a:rPr lang="pt-BR" smtClean="0"/>
              <a:t>03/06/2020</a:t>
            </a:fld>
            <a:endParaRPr lang="pt-BR"/>
          </a:p>
        </p:txBody>
      </p:sp>
      <p:sp>
        <p:nvSpPr>
          <p:cNvPr id="5" name="Espaço Reservado para Rodapé 4">
            <a:extLst>
              <a:ext uri="{FF2B5EF4-FFF2-40B4-BE49-F238E27FC236}">
                <a16:creationId xmlns:a16="http://schemas.microsoft.com/office/drawing/2014/main" id="{F4A3198C-D58D-4C1A-A810-CA51AA53A2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F8E1B198-C6F1-455B-AC89-E2BDBC5937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26A617-CA0F-4F51-A1FC-575DE9DE1586}" type="slidenum">
              <a:rPr lang="pt-BR" smtClean="0"/>
              <a:t>‹#›</a:t>
            </a:fld>
            <a:endParaRPr lang="pt-BR"/>
          </a:p>
        </p:txBody>
      </p:sp>
    </p:spTree>
    <p:extLst>
      <p:ext uri="{BB962C8B-B14F-4D97-AF65-F5344CB8AC3E}">
        <p14:creationId xmlns:p14="http://schemas.microsoft.com/office/powerpoint/2010/main" val="12479106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51" r:id="rId4"/>
    <p:sldLayoutId id="2147483652" r:id="rId5"/>
    <p:sldLayoutId id="2147483653" r:id="rId6"/>
    <p:sldLayoutId id="2147483654" r:id="rId7"/>
    <p:sldLayoutId id="2147483655" r:id="rId8"/>
    <p:sldLayoutId id="2147483656" r:id="rId9"/>
    <p:sldLayoutId id="2147483662" r:id="rId10"/>
    <p:sldLayoutId id="2147483660" r:id="rId11"/>
    <p:sldLayoutId id="2147483665" r:id="rId12"/>
    <p:sldLayoutId id="2147483664" r:id="rId13"/>
    <p:sldLayoutId id="2147483657" r:id="rId14"/>
    <p:sldLayoutId id="2147483663" r:id="rId15"/>
    <p:sldLayoutId id="2147483666" r:id="rId16"/>
  </p:sldLayoutIdLst>
  <p:txStyles>
    <p:titleStyle>
      <a:lvl1pPr algn="ctr" defTabSz="914400" rtl="0" eaLnBrk="1" latinLnBrk="0" hangingPunct="1">
        <a:lnSpc>
          <a:spcPct val="90000"/>
        </a:lnSpc>
        <a:spcBef>
          <a:spcPct val="0"/>
        </a:spcBef>
        <a:buNone/>
        <a:defRPr sz="4400" kern="1200" cap="all" baseline="0">
          <a:solidFill>
            <a:schemeClr val="tx2">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jp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jp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jp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2.jpe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jpe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4.jpe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5.jp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hyperlink" Target="https://www.flickr.com/photos/wwworks/2248069430" TargetMode="External"/><Relationship Id="rId2" Type="http://schemas.openxmlformats.org/officeDocument/2006/relationships/image" Target="../media/image12.jpg"/><Relationship Id="rId1" Type="http://schemas.openxmlformats.org/officeDocument/2006/relationships/slideLayout" Target="../slideLayouts/slideLayout11.xml"/><Relationship Id="rId5" Type="http://schemas.openxmlformats.org/officeDocument/2006/relationships/image" Target="../media/image11.png"/><Relationship Id="rId4" Type="http://schemas.openxmlformats.org/officeDocument/2006/relationships/hyperlink" Target="https://creativecommons.org/licenses/by/3.0/"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6.jp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7.jp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8.jp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9.jp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0.jp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1.jpe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2.jpe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3.jp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4.jpe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5.jp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6.jp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7.jpeg"/><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8.jpe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9.jpe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0.jp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1.jp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2.jpg"/><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3.jp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jpeg"/><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4.jpg"/><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5.jp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6.jpeg"/><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7.jpg"/><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8.jpeg"/><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9.jpg"/><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0.jpeg"/><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1.jpeg"/><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5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jp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jp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jp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 name="Espaço Reservado para Imagem 2067" descr="Uma imagem contendo pessoa, interior, homem&#10;&#10;Descrição gerada automaticamente">
            <a:extLst>
              <a:ext uri="{FF2B5EF4-FFF2-40B4-BE49-F238E27FC236}">
                <a16:creationId xmlns:a16="http://schemas.microsoft.com/office/drawing/2014/main" id="{45C0C2C8-6F6A-460B-822E-083A309B300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sp>
        <p:nvSpPr>
          <p:cNvPr id="19" name="Retângulo 18">
            <a:extLst>
              <a:ext uri="{FF2B5EF4-FFF2-40B4-BE49-F238E27FC236}">
                <a16:creationId xmlns:a16="http://schemas.microsoft.com/office/drawing/2014/main" id="{E2D6CABE-32C1-444A-8126-34B3D6E97205}"/>
              </a:ext>
            </a:extLst>
          </p:cNvPr>
          <p:cNvSpPr/>
          <p:nvPr/>
        </p:nvSpPr>
        <p:spPr>
          <a:xfrm>
            <a:off x="2915521" y="1602657"/>
            <a:ext cx="8067113" cy="3928053"/>
          </a:xfrm>
          <a:prstGeom prst="rect">
            <a:avLst/>
          </a:prstGeom>
          <a:solidFill>
            <a:srgbClr val="00206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Subtítulo 4">
            <a:extLst>
              <a:ext uri="{FF2B5EF4-FFF2-40B4-BE49-F238E27FC236}">
                <a16:creationId xmlns:a16="http://schemas.microsoft.com/office/drawing/2014/main" id="{5EB8FA96-F008-4411-AE3C-975EFC97D2CA}"/>
              </a:ext>
            </a:extLst>
          </p:cNvPr>
          <p:cNvSpPr>
            <a:spLocks noGrp="1"/>
          </p:cNvSpPr>
          <p:nvPr>
            <p:ph type="subTitle" idx="1"/>
          </p:nvPr>
        </p:nvSpPr>
        <p:spPr>
          <a:xfrm>
            <a:off x="4147663" y="2772991"/>
            <a:ext cx="6909834" cy="1655762"/>
          </a:xfrm>
        </p:spPr>
        <p:txBody>
          <a:bodyPr>
            <a:noAutofit/>
          </a:bodyPr>
          <a:lstStyle/>
          <a:p>
            <a:pPr algn="l"/>
            <a:r>
              <a:rPr lang="pt-BR" sz="14000" dirty="0" err="1">
                <a:solidFill>
                  <a:schemeClr val="bg1"/>
                </a:solidFill>
              </a:rPr>
              <a:t>u</a:t>
            </a:r>
            <a:r>
              <a:rPr lang="bg-BG" sz="14000" dirty="0">
                <a:solidFill>
                  <a:schemeClr val="bg1"/>
                </a:solidFill>
              </a:rPr>
              <a:t>rture</a:t>
            </a:r>
            <a:r>
              <a:rPr lang="pt-BR" sz="6000" dirty="0">
                <a:solidFill>
                  <a:schemeClr val="bg1"/>
                </a:solidFill>
              </a:rPr>
              <a:t> </a:t>
            </a:r>
          </a:p>
        </p:txBody>
      </p:sp>
      <p:sp>
        <p:nvSpPr>
          <p:cNvPr id="9" name="Forma Livre: Forma 8">
            <a:extLst>
              <a:ext uri="{FF2B5EF4-FFF2-40B4-BE49-F238E27FC236}">
                <a16:creationId xmlns:a16="http://schemas.microsoft.com/office/drawing/2014/main" id="{29BA9D92-8C8B-42D7-8A1E-EC3BB3788E07}"/>
              </a:ext>
            </a:extLst>
          </p:cNvPr>
          <p:cNvSpPr/>
          <p:nvPr/>
        </p:nvSpPr>
        <p:spPr>
          <a:xfrm flipH="1">
            <a:off x="2915518" y="1602658"/>
            <a:ext cx="8067116" cy="3928052"/>
          </a:xfrm>
          <a:custGeom>
            <a:avLst/>
            <a:gdLst>
              <a:gd name="connsiteX0" fmla="*/ 1708727 w 1708727"/>
              <a:gd name="connsiteY0" fmla="*/ 858981 h 4673600"/>
              <a:gd name="connsiteX1" fmla="*/ 1708727 w 1708727"/>
              <a:gd name="connsiteY1" fmla="*/ 0 h 4673600"/>
              <a:gd name="connsiteX2" fmla="*/ 0 w 1708727"/>
              <a:gd name="connsiteY2" fmla="*/ 0 h 4673600"/>
              <a:gd name="connsiteX3" fmla="*/ 0 w 1708727"/>
              <a:gd name="connsiteY3" fmla="*/ 4673600 h 4673600"/>
              <a:gd name="connsiteX4" fmla="*/ 831273 w 1708727"/>
              <a:gd name="connsiteY4" fmla="*/ 4673600 h 467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8727" h="4673600">
                <a:moveTo>
                  <a:pt x="1708727" y="858981"/>
                </a:moveTo>
                <a:lnTo>
                  <a:pt x="1708727" y="0"/>
                </a:lnTo>
                <a:lnTo>
                  <a:pt x="0" y="0"/>
                </a:lnTo>
                <a:lnTo>
                  <a:pt x="0" y="4673600"/>
                </a:lnTo>
                <a:lnTo>
                  <a:pt x="831273" y="4673600"/>
                </a:ln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7" name="Título 3">
            <a:extLst>
              <a:ext uri="{FF2B5EF4-FFF2-40B4-BE49-F238E27FC236}">
                <a16:creationId xmlns:a16="http://schemas.microsoft.com/office/drawing/2014/main" id="{1A4E4A47-9521-457C-8032-333771295B2A}"/>
              </a:ext>
            </a:extLst>
          </p:cNvPr>
          <p:cNvSpPr>
            <a:spLocks noGrp="1"/>
          </p:cNvSpPr>
          <p:nvPr>
            <p:ph type="ctrTitle"/>
          </p:nvPr>
        </p:nvSpPr>
        <p:spPr>
          <a:xfrm>
            <a:off x="1908757" y="2113935"/>
            <a:ext cx="2313771" cy="2778577"/>
          </a:xfrm>
          <a:solidFill>
            <a:srgbClr val="FFC000">
              <a:alpha val="67059"/>
            </a:srgbClr>
          </a:solidFill>
        </p:spPr>
        <p:txBody>
          <a:bodyPr/>
          <a:lstStyle/>
          <a:p>
            <a:r>
              <a:rPr lang="pt-BR" dirty="0"/>
              <a:t>n</a:t>
            </a:r>
          </a:p>
        </p:txBody>
      </p:sp>
      <p:sp>
        <p:nvSpPr>
          <p:cNvPr id="2" name="CaixaDeTexto 1">
            <a:extLst>
              <a:ext uri="{FF2B5EF4-FFF2-40B4-BE49-F238E27FC236}">
                <a16:creationId xmlns:a16="http://schemas.microsoft.com/office/drawing/2014/main" id="{D03868CF-852C-4311-AA8E-1EAF710D344A}"/>
              </a:ext>
            </a:extLst>
          </p:cNvPr>
          <p:cNvSpPr txBox="1"/>
          <p:nvPr/>
        </p:nvSpPr>
        <p:spPr>
          <a:xfrm>
            <a:off x="4991490" y="4553025"/>
            <a:ext cx="6386475" cy="707886"/>
          </a:xfrm>
          <a:prstGeom prst="rect">
            <a:avLst/>
          </a:prstGeom>
          <a:noFill/>
        </p:spPr>
        <p:txBody>
          <a:bodyPr wrap="square" rtlCol="0">
            <a:spAutoFit/>
          </a:bodyPr>
          <a:lstStyle/>
          <a:p>
            <a:r>
              <a:rPr lang="en-US" sz="4000" dirty="0">
                <a:solidFill>
                  <a:schemeClr val="bg1"/>
                </a:solidFill>
              </a:rPr>
              <a:t>A</a:t>
            </a:r>
            <a:r>
              <a:rPr lang="bg-BG" sz="4000" dirty="0">
                <a:solidFill>
                  <a:schemeClr val="bg1"/>
                </a:solidFill>
              </a:rPr>
              <a:t>nd Heart Retention</a:t>
            </a:r>
            <a:endParaRPr lang="pt-BR" sz="4000" dirty="0">
              <a:solidFill>
                <a:schemeClr val="bg1"/>
              </a:solidFill>
            </a:endParaRPr>
          </a:p>
        </p:txBody>
      </p:sp>
      <p:sp>
        <p:nvSpPr>
          <p:cNvPr id="3" name="CaixaDeTexto 2">
            <a:extLst>
              <a:ext uri="{FF2B5EF4-FFF2-40B4-BE49-F238E27FC236}">
                <a16:creationId xmlns:a16="http://schemas.microsoft.com/office/drawing/2014/main" id="{32D50902-07A9-4D7D-9523-9DE0A8930672}"/>
              </a:ext>
            </a:extLst>
          </p:cNvPr>
          <p:cNvSpPr txBox="1"/>
          <p:nvPr/>
        </p:nvSpPr>
        <p:spPr>
          <a:xfrm>
            <a:off x="1385995" y="6258953"/>
            <a:ext cx="3359293" cy="369332"/>
          </a:xfrm>
          <a:prstGeom prst="rect">
            <a:avLst/>
          </a:prstGeom>
          <a:noFill/>
        </p:spPr>
        <p:txBody>
          <a:bodyPr wrap="square" rtlCol="0">
            <a:spAutoFit/>
          </a:bodyPr>
          <a:lstStyle/>
          <a:p>
            <a:r>
              <a:rPr lang="pt-BR" dirty="0">
                <a:solidFill>
                  <a:schemeClr val="bg1"/>
                </a:solidFill>
              </a:rPr>
              <a:t>MARCOS FAIOCK BOMFIM</a:t>
            </a:r>
          </a:p>
        </p:txBody>
      </p:sp>
      <p:pic>
        <p:nvPicPr>
          <p:cNvPr id="2064" name="Imagem 2063" descr="Uma imagem contendo pessoa, homem, terno, parede&#10;&#10;Descrição gerada automaticamente">
            <a:extLst>
              <a:ext uri="{FF2B5EF4-FFF2-40B4-BE49-F238E27FC236}">
                <a16:creationId xmlns:a16="http://schemas.microsoft.com/office/drawing/2014/main" id="{392D7BE7-61BB-4C7D-97AA-D9330682F1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469" y="5767024"/>
            <a:ext cx="983858" cy="983858"/>
          </a:xfrm>
          <a:prstGeom prst="rect">
            <a:avLst/>
          </a:prstGeom>
          <a:solidFill>
            <a:srgbClr val="FFFFFF">
              <a:shade val="85000"/>
            </a:srgbClr>
          </a:solidFill>
          <a:ln w="539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A picture containing drawing&#10;&#10;Description automatically generated">
            <a:extLst>
              <a:ext uri="{FF2B5EF4-FFF2-40B4-BE49-F238E27FC236}">
                <a16:creationId xmlns:a16="http://schemas.microsoft.com/office/drawing/2014/main" id="{9A7F3FBA-A852-F141-8CF2-1429DF27AC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4456" y="5495181"/>
            <a:ext cx="1527544" cy="1527544"/>
          </a:xfrm>
          <a:prstGeom prst="rect">
            <a:avLst/>
          </a:prstGeom>
        </p:spPr>
      </p:pic>
    </p:spTree>
    <p:extLst>
      <p:ext uri="{BB962C8B-B14F-4D97-AF65-F5344CB8AC3E}">
        <p14:creationId xmlns:p14="http://schemas.microsoft.com/office/powerpoint/2010/main" val="1911472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C1FF6F27-A706-49B3-9435-3AB52EB80C7A}"/>
              </a:ext>
            </a:extLst>
          </p:cNvPr>
          <p:cNvSpPr>
            <a:spLocks noGrp="1"/>
          </p:cNvSpPr>
          <p:nvPr>
            <p:ph type="body" sz="half" idx="2"/>
          </p:nvPr>
        </p:nvSpPr>
        <p:spPr/>
        <p:txBody>
          <a:bodyPr>
            <a:normAutofit/>
          </a:bodyPr>
          <a:lstStyle/>
          <a:p>
            <a:r>
              <a:rPr lang="bg-BG" sz="3600" dirty="0"/>
              <a:t>T</a:t>
            </a:r>
            <a:r>
              <a:rPr lang="en-US" sz="3600" dirty="0"/>
              <a:t>his “nurture” endeavor is the essence of any retention program. It is so essential that without it any religious exercises such as public worship or offering giving are considered meaningless by God</a:t>
            </a:r>
            <a:r>
              <a:rPr lang="bg-BG" sz="3600" dirty="0"/>
              <a:t>.</a:t>
            </a:r>
            <a:endParaRPr lang="pt-BR" sz="3600" dirty="0"/>
          </a:p>
        </p:txBody>
      </p:sp>
      <p:pic>
        <p:nvPicPr>
          <p:cNvPr id="7" name="Espaço Reservado para Imagem 6" descr="Uma imagem contendo pessoa, interior, homem&#10;&#10;Descrição gerada automaticamente">
            <a:extLst>
              <a:ext uri="{FF2B5EF4-FFF2-40B4-BE49-F238E27FC236}">
                <a16:creationId xmlns:a16="http://schemas.microsoft.com/office/drawing/2014/main" id="{A98DAF8C-4DF2-41B0-B5B9-D87CD308115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2948" r="22948"/>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ABD9FE58-AA5A-0D4F-B95C-A91C1F1BF2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0" y="4578658"/>
            <a:ext cx="1527544" cy="1527544"/>
          </a:xfrm>
          <a:prstGeom prst="rect">
            <a:avLst/>
          </a:prstGeom>
        </p:spPr>
      </p:pic>
    </p:spTree>
    <p:extLst>
      <p:ext uri="{BB962C8B-B14F-4D97-AF65-F5344CB8AC3E}">
        <p14:creationId xmlns:p14="http://schemas.microsoft.com/office/powerpoint/2010/main" val="3080786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3EF1B4E1-F6BE-4ADF-A915-0827E62A193D}"/>
              </a:ext>
            </a:extLst>
          </p:cNvPr>
          <p:cNvSpPr>
            <a:spLocks noGrp="1"/>
          </p:cNvSpPr>
          <p:nvPr>
            <p:ph type="body" sz="half" idx="2"/>
          </p:nvPr>
        </p:nvSpPr>
        <p:spPr/>
        <p:txBody>
          <a:bodyPr>
            <a:normAutofit/>
          </a:bodyPr>
          <a:lstStyle/>
          <a:p>
            <a:r>
              <a:rPr lang="en-US" sz="3800" dirty="0"/>
              <a:t>But in a world so full of distractions, how can Jesus’ followers develop this radical affection toward God? </a:t>
            </a:r>
            <a:endParaRPr lang="pt-BR" sz="3800" dirty="0"/>
          </a:p>
        </p:txBody>
      </p:sp>
      <p:pic>
        <p:nvPicPr>
          <p:cNvPr id="15" name="Espaço Reservado para Imagem 14" descr="Uma imagem contendo ao ar livre, edifício, sinal, árvore&#10;&#10;Descrição gerada automaticamente">
            <a:extLst>
              <a:ext uri="{FF2B5EF4-FFF2-40B4-BE49-F238E27FC236}">
                <a16:creationId xmlns:a16="http://schemas.microsoft.com/office/drawing/2014/main" id="{88E15B01-48A4-46F0-92B7-D7751AE49F61}"/>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5753" r="25753"/>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7B43D0A9-6471-D948-9EB3-0CF05F04C1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0" y="4578658"/>
            <a:ext cx="1527544" cy="1527544"/>
          </a:xfrm>
          <a:prstGeom prst="rect">
            <a:avLst/>
          </a:prstGeom>
        </p:spPr>
      </p:pic>
    </p:spTree>
    <p:extLst>
      <p:ext uri="{BB962C8B-B14F-4D97-AF65-F5344CB8AC3E}">
        <p14:creationId xmlns:p14="http://schemas.microsoft.com/office/powerpoint/2010/main" val="3925599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7CD47BE4-8D20-4DF4-8A6D-5AB6847DCBA8}"/>
              </a:ext>
            </a:extLst>
          </p:cNvPr>
          <p:cNvSpPr>
            <a:spLocks noGrp="1"/>
          </p:cNvSpPr>
          <p:nvPr>
            <p:ph type="body" sz="half" idx="2"/>
          </p:nvPr>
        </p:nvSpPr>
        <p:spPr/>
        <p:txBody>
          <a:bodyPr>
            <a:normAutofit fontScale="92500" lnSpcReduction="10000"/>
          </a:bodyPr>
          <a:lstStyle/>
          <a:p>
            <a:r>
              <a:rPr lang="en-US" dirty="0"/>
              <a:t>“Do not store up for yourselves treasures on earth, where moths and vermin destroy, and where thieves break in and steal.</a:t>
            </a:r>
            <a:r>
              <a:rPr lang="en-US" b="1" dirty="0"/>
              <a:t> </a:t>
            </a:r>
            <a:r>
              <a:rPr lang="en-US" dirty="0"/>
              <a:t>But store up for yourselves treasures in heaven, where moths and vermin do not destroy, and where thieves do not break in and steal.</a:t>
            </a:r>
            <a:endParaRPr lang="pt-BR" dirty="0"/>
          </a:p>
        </p:txBody>
      </p:sp>
      <p:sp>
        <p:nvSpPr>
          <p:cNvPr id="5" name="Espaço Reservado para Texto 4">
            <a:extLst>
              <a:ext uri="{FF2B5EF4-FFF2-40B4-BE49-F238E27FC236}">
                <a16:creationId xmlns:a16="http://schemas.microsoft.com/office/drawing/2014/main" id="{A878A443-CC00-4F71-A615-994095D8B01D}"/>
              </a:ext>
            </a:extLst>
          </p:cNvPr>
          <p:cNvSpPr>
            <a:spLocks noGrp="1"/>
          </p:cNvSpPr>
          <p:nvPr>
            <p:ph type="body" sz="quarter" idx="10"/>
          </p:nvPr>
        </p:nvSpPr>
        <p:spPr/>
        <p:txBody>
          <a:bodyPr/>
          <a:lstStyle/>
          <a:p>
            <a:r>
              <a:rPr lang="en-US" dirty="0" err="1"/>
              <a:t>MatTHeW</a:t>
            </a:r>
            <a:r>
              <a:rPr lang="en-US" dirty="0"/>
              <a:t> </a:t>
            </a:r>
            <a:r>
              <a:rPr lang="pt-BR" dirty="0"/>
              <a:t>6:19-20,</a:t>
            </a:r>
            <a:r>
              <a:rPr lang="bg-BG" dirty="0"/>
              <a:t> </a:t>
            </a:r>
            <a:r>
              <a:rPr lang="bg-BG" dirty="0" err="1"/>
              <a:t>N</a:t>
            </a:r>
            <a:r>
              <a:rPr lang="en-US" dirty="0"/>
              <a:t>I</a:t>
            </a:r>
            <a:r>
              <a:rPr lang="bg-BG" dirty="0"/>
              <a:t>V</a:t>
            </a:r>
            <a:endParaRPr lang="pt-BR" dirty="0"/>
          </a:p>
        </p:txBody>
      </p:sp>
    </p:spTree>
    <p:extLst>
      <p:ext uri="{BB962C8B-B14F-4D97-AF65-F5344CB8AC3E}">
        <p14:creationId xmlns:p14="http://schemas.microsoft.com/office/powerpoint/2010/main" val="1690897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CA254B9E-90A7-4E97-9096-D618F90D2193}"/>
              </a:ext>
            </a:extLst>
          </p:cNvPr>
          <p:cNvSpPr>
            <a:spLocks noGrp="1"/>
          </p:cNvSpPr>
          <p:nvPr>
            <p:ph type="body" sz="half" idx="2"/>
          </p:nvPr>
        </p:nvSpPr>
        <p:spPr/>
        <p:txBody>
          <a:bodyPr>
            <a:normAutofit/>
          </a:bodyPr>
          <a:lstStyle/>
          <a:p>
            <a:r>
              <a:rPr lang="en-US" sz="4400" dirty="0"/>
              <a:t>Christ states that material possessions are carriers of affections. </a:t>
            </a:r>
            <a:endParaRPr lang="pt-BR" sz="4400" dirty="0"/>
          </a:p>
        </p:txBody>
      </p:sp>
      <p:pic>
        <p:nvPicPr>
          <p:cNvPr id="7" name="Espaço Reservado para Imagem 6" descr="Uma imagem contendo ao ar livre, pessoa, céu, grupo&#10;&#10;Descrição gerada automaticamente">
            <a:extLst>
              <a:ext uri="{FF2B5EF4-FFF2-40B4-BE49-F238E27FC236}">
                <a16:creationId xmlns:a16="http://schemas.microsoft.com/office/drawing/2014/main" id="{860DE462-9540-48B1-86D8-13ABDAFE1C11}"/>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5994" r="25994"/>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F4AF53C4-DDBD-1445-9EF1-AA6E86D435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0" y="4578658"/>
            <a:ext cx="1527544" cy="1527544"/>
          </a:xfrm>
          <a:prstGeom prst="rect">
            <a:avLst/>
          </a:prstGeom>
        </p:spPr>
      </p:pic>
    </p:spTree>
    <p:extLst>
      <p:ext uri="{BB962C8B-B14F-4D97-AF65-F5344CB8AC3E}">
        <p14:creationId xmlns:p14="http://schemas.microsoft.com/office/powerpoint/2010/main" val="1436706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0812316A-499D-4BC6-B346-B71E277E605E}"/>
              </a:ext>
            </a:extLst>
          </p:cNvPr>
          <p:cNvSpPr>
            <a:spLocks noGrp="1"/>
          </p:cNvSpPr>
          <p:nvPr>
            <p:ph type="body" sz="half" idx="2"/>
          </p:nvPr>
        </p:nvSpPr>
        <p:spPr/>
        <p:txBody>
          <a:bodyPr>
            <a:normAutofit/>
          </a:bodyPr>
          <a:lstStyle/>
          <a:p>
            <a:r>
              <a:rPr lang="en-US" sz="3800" dirty="0"/>
              <a:t>He warns His disciples to use them as instruments for placing the affections (the “heart”) in the right place, in heaven</a:t>
            </a:r>
            <a:r>
              <a:rPr lang="bg-BG" sz="3800" dirty="0"/>
              <a:t>.</a:t>
            </a:r>
            <a:endParaRPr lang="pt-BR" sz="3800" dirty="0"/>
          </a:p>
        </p:txBody>
      </p:sp>
      <p:pic>
        <p:nvPicPr>
          <p:cNvPr id="7" name="Espaço Reservado para Imagem 6" descr="Uma imagem contendo pessoa, ao ar livre, chão, grupo&#10;&#10;Descrição gerada automaticamente">
            <a:extLst>
              <a:ext uri="{FF2B5EF4-FFF2-40B4-BE49-F238E27FC236}">
                <a16:creationId xmlns:a16="http://schemas.microsoft.com/office/drawing/2014/main" id="{7763915B-4E11-4642-A465-F8F234D6F8BC}"/>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7938" r="17938"/>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859A16DA-08BE-4F40-9597-1EDAD2A8A1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0" y="4578658"/>
            <a:ext cx="1527544" cy="1527544"/>
          </a:xfrm>
          <a:prstGeom prst="rect">
            <a:avLst/>
          </a:prstGeom>
        </p:spPr>
      </p:pic>
    </p:spTree>
    <p:extLst>
      <p:ext uri="{BB962C8B-B14F-4D97-AF65-F5344CB8AC3E}">
        <p14:creationId xmlns:p14="http://schemas.microsoft.com/office/powerpoint/2010/main" val="1031183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6DC1A613-9EB0-4216-B377-826800C1F604}"/>
              </a:ext>
            </a:extLst>
          </p:cNvPr>
          <p:cNvSpPr>
            <a:spLocks noGrp="1"/>
          </p:cNvSpPr>
          <p:nvPr>
            <p:ph type="body" sz="half" idx="2"/>
          </p:nvPr>
        </p:nvSpPr>
        <p:spPr/>
        <p:txBody>
          <a:bodyPr/>
          <a:lstStyle/>
          <a:p>
            <a:r>
              <a:rPr lang="en-US" dirty="0"/>
              <a:t>For where your treasure is, </a:t>
            </a:r>
          </a:p>
          <a:p>
            <a:r>
              <a:rPr lang="en-US" dirty="0"/>
              <a:t>there your heart will be also.</a:t>
            </a:r>
            <a:endParaRPr lang="pt-BR" dirty="0"/>
          </a:p>
        </p:txBody>
      </p:sp>
      <p:sp>
        <p:nvSpPr>
          <p:cNvPr id="5" name="Espaço Reservado para Texto 4">
            <a:extLst>
              <a:ext uri="{FF2B5EF4-FFF2-40B4-BE49-F238E27FC236}">
                <a16:creationId xmlns:a16="http://schemas.microsoft.com/office/drawing/2014/main" id="{7EC30750-BEC3-4A2F-94BF-C89A433633E2}"/>
              </a:ext>
            </a:extLst>
          </p:cNvPr>
          <p:cNvSpPr>
            <a:spLocks noGrp="1"/>
          </p:cNvSpPr>
          <p:nvPr>
            <p:ph type="body" sz="quarter" idx="10"/>
          </p:nvPr>
        </p:nvSpPr>
        <p:spPr/>
        <p:txBody>
          <a:bodyPr/>
          <a:lstStyle/>
          <a:p>
            <a:r>
              <a:rPr lang="pt-BR" dirty="0"/>
              <a:t>M</a:t>
            </a:r>
            <a:r>
              <a:rPr lang="bg-BG" dirty="0"/>
              <a:t>ATTHEW</a:t>
            </a:r>
            <a:r>
              <a:rPr lang="pt-BR" dirty="0"/>
              <a:t> 6:21, </a:t>
            </a:r>
            <a:r>
              <a:rPr lang="bg-BG" dirty="0" err="1"/>
              <a:t>N</a:t>
            </a:r>
            <a:r>
              <a:rPr lang="en-US" dirty="0"/>
              <a:t>I</a:t>
            </a:r>
            <a:r>
              <a:rPr lang="bg-BG" dirty="0"/>
              <a:t>V</a:t>
            </a:r>
            <a:endParaRPr lang="pt-BR" dirty="0"/>
          </a:p>
        </p:txBody>
      </p:sp>
    </p:spTree>
    <p:extLst>
      <p:ext uri="{BB962C8B-B14F-4D97-AF65-F5344CB8AC3E}">
        <p14:creationId xmlns:p14="http://schemas.microsoft.com/office/powerpoint/2010/main" val="2813164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D11CB962-4F39-4DF7-9B8C-AECE736B4563}"/>
              </a:ext>
            </a:extLst>
          </p:cNvPr>
          <p:cNvSpPr>
            <a:spLocks noGrp="1"/>
          </p:cNvSpPr>
          <p:nvPr>
            <p:ph type="body" sz="half" idx="2"/>
          </p:nvPr>
        </p:nvSpPr>
        <p:spPr/>
        <p:txBody>
          <a:bodyPr>
            <a:normAutofit/>
          </a:bodyPr>
          <a:lstStyle/>
          <a:p>
            <a:r>
              <a:rPr lang="en-US" sz="4000" dirty="0"/>
              <a:t>The immediate context (Matt. 6:25-31) makes it clear that by “treasure” (wealth), Jesus means material possessions, money included.</a:t>
            </a:r>
            <a:endParaRPr lang="pt-BR" sz="4000" dirty="0"/>
          </a:p>
        </p:txBody>
      </p:sp>
      <p:pic>
        <p:nvPicPr>
          <p:cNvPr id="9" name="Espaço Reservado para Imagem 8" descr="Uma imagem contendo mesa, interior, comida, xícara&#10;&#10;Descrição gerada automaticamente">
            <a:extLst>
              <a:ext uri="{FF2B5EF4-FFF2-40B4-BE49-F238E27FC236}">
                <a16:creationId xmlns:a16="http://schemas.microsoft.com/office/drawing/2014/main" id="{BD81583E-1FBC-4C0F-869E-41E07B5561B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5474" b="15474"/>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86644DD8-E0BA-B646-B5F3-1341A27A73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0" y="4578658"/>
            <a:ext cx="1527544" cy="1527544"/>
          </a:xfrm>
          <a:prstGeom prst="rect">
            <a:avLst/>
          </a:prstGeom>
        </p:spPr>
      </p:pic>
    </p:spTree>
    <p:extLst>
      <p:ext uri="{BB962C8B-B14F-4D97-AF65-F5344CB8AC3E}">
        <p14:creationId xmlns:p14="http://schemas.microsoft.com/office/powerpoint/2010/main" val="1957407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AB28B14D-E573-4B9F-BEB1-53A612BE668C}"/>
              </a:ext>
            </a:extLst>
          </p:cNvPr>
          <p:cNvSpPr>
            <a:spLocks noGrp="1"/>
          </p:cNvSpPr>
          <p:nvPr>
            <p:ph type="body" sz="half" idx="2"/>
          </p:nvPr>
        </p:nvSpPr>
        <p:spPr/>
        <p:txBody>
          <a:bodyPr>
            <a:normAutofit/>
          </a:bodyPr>
          <a:lstStyle/>
          <a:p>
            <a:r>
              <a:rPr lang="en-US" sz="4000" dirty="0"/>
              <a:t>But how do we transfer treasures to God and to heaven, and consequently place our affections there? </a:t>
            </a:r>
            <a:endParaRPr lang="pt-BR" sz="4000" dirty="0"/>
          </a:p>
        </p:txBody>
      </p:sp>
      <p:pic>
        <p:nvPicPr>
          <p:cNvPr id="7" name="Espaço Reservado para Imagem 6" descr="Uma imagem contendo céu, ao ar livre, pessoa&#10;&#10;Descrição gerada automaticamente">
            <a:extLst>
              <a:ext uri="{FF2B5EF4-FFF2-40B4-BE49-F238E27FC236}">
                <a16:creationId xmlns:a16="http://schemas.microsoft.com/office/drawing/2014/main" id="{A55A9CD6-B63C-41D9-9FC4-3CD29E98B706}"/>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7938" r="17938"/>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7E6A75B2-E48C-0E47-8A22-DC4BD90B79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0" y="4578658"/>
            <a:ext cx="1527544" cy="1527544"/>
          </a:xfrm>
          <a:prstGeom prst="rect">
            <a:avLst/>
          </a:prstGeom>
        </p:spPr>
      </p:pic>
    </p:spTree>
    <p:extLst>
      <p:ext uri="{BB962C8B-B14F-4D97-AF65-F5344CB8AC3E}">
        <p14:creationId xmlns:p14="http://schemas.microsoft.com/office/powerpoint/2010/main" val="2462993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F48E2488-4851-4D84-8DD4-53B99B75B85C}"/>
              </a:ext>
            </a:extLst>
          </p:cNvPr>
          <p:cNvSpPr>
            <a:spLocks noGrp="1"/>
          </p:cNvSpPr>
          <p:nvPr>
            <p:ph type="body" sz="half" idx="2"/>
          </p:nvPr>
        </p:nvSpPr>
        <p:spPr>
          <a:xfrm>
            <a:off x="5896953" y="1021080"/>
            <a:ext cx="5691189" cy="4549934"/>
          </a:xfrm>
        </p:spPr>
        <p:txBody>
          <a:bodyPr>
            <a:normAutofit/>
          </a:bodyPr>
          <a:lstStyle/>
          <a:p>
            <a:r>
              <a:rPr lang="en-US" sz="4000" dirty="0"/>
              <a:t>In Luke 12:33, 34, </a:t>
            </a:r>
            <a:r>
              <a:rPr lang="en-US" sz="3800" dirty="0"/>
              <a:t>Jesus mentions charity primarily as a way to place treasures in heaven (and, consequently, the heart also)</a:t>
            </a:r>
            <a:r>
              <a:rPr lang="pt-BR" sz="3800" dirty="0"/>
              <a:t>.</a:t>
            </a:r>
          </a:p>
        </p:txBody>
      </p:sp>
      <p:pic>
        <p:nvPicPr>
          <p:cNvPr id="7" name="Espaço Reservado para Imagem 6" descr="Uma imagem contendo pessoa, interior&#10;&#10;Descrição gerada automaticamente">
            <a:extLst>
              <a:ext uri="{FF2B5EF4-FFF2-40B4-BE49-F238E27FC236}">
                <a16:creationId xmlns:a16="http://schemas.microsoft.com/office/drawing/2014/main" id="{7FCC1D58-5DAA-4D68-8CC3-50C33075088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7938" r="17938"/>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438C16E9-273E-3640-B396-9E7D31BEB2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0" y="4578658"/>
            <a:ext cx="1527544" cy="1527544"/>
          </a:xfrm>
          <a:prstGeom prst="rect">
            <a:avLst/>
          </a:prstGeom>
        </p:spPr>
      </p:pic>
    </p:spTree>
    <p:extLst>
      <p:ext uri="{BB962C8B-B14F-4D97-AF65-F5344CB8AC3E}">
        <p14:creationId xmlns:p14="http://schemas.microsoft.com/office/powerpoint/2010/main" val="3165124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44BBF77B-F2AD-49A9-AB80-37FAF0555A05}"/>
              </a:ext>
            </a:extLst>
          </p:cNvPr>
          <p:cNvSpPr>
            <a:spLocks noGrp="1"/>
          </p:cNvSpPr>
          <p:nvPr>
            <p:ph type="body" sz="half" idx="2"/>
          </p:nvPr>
        </p:nvSpPr>
        <p:spPr/>
        <p:txBody>
          <a:bodyPr>
            <a:noAutofit/>
          </a:bodyPr>
          <a:lstStyle/>
          <a:p>
            <a:r>
              <a:rPr lang="en-US" sz="3400" dirty="0"/>
              <a:t>To know that to love God is the most important choice for eternal life, and that this affection may be started and increased by spiritual financial giving, is important information for those interested in developing nurture and retention strategies.</a:t>
            </a:r>
            <a:endParaRPr lang="pt-BR" sz="3400" dirty="0"/>
          </a:p>
        </p:txBody>
      </p:sp>
      <p:pic>
        <p:nvPicPr>
          <p:cNvPr id="11" name="Espaço Reservado para Imagem 10" descr="Uma imagem contendo pessoa, interior, cesta, contêiner&#10;&#10;Descrição gerada automaticamente">
            <a:extLst>
              <a:ext uri="{FF2B5EF4-FFF2-40B4-BE49-F238E27FC236}">
                <a16:creationId xmlns:a16="http://schemas.microsoft.com/office/drawing/2014/main" id="{C2613DDB-4EA1-4AC5-8F05-65279860228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2985" r="22985"/>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2741D8F8-1456-7948-961C-02A714A6C4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0" y="4578658"/>
            <a:ext cx="1527544" cy="1527544"/>
          </a:xfrm>
          <a:prstGeom prst="rect">
            <a:avLst/>
          </a:prstGeom>
        </p:spPr>
      </p:pic>
    </p:spTree>
    <p:extLst>
      <p:ext uri="{BB962C8B-B14F-4D97-AF65-F5344CB8AC3E}">
        <p14:creationId xmlns:p14="http://schemas.microsoft.com/office/powerpoint/2010/main" val="4184441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A2AAF9F9-089C-4300-B51D-F2EE22CFD824}"/>
              </a:ext>
            </a:extLst>
          </p:cNvPr>
          <p:cNvSpPr>
            <a:spLocks noGrp="1"/>
          </p:cNvSpPr>
          <p:nvPr>
            <p:ph type="body" sz="half" idx="2"/>
          </p:nvPr>
        </p:nvSpPr>
        <p:spPr/>
        <p:txBody>
          <a:bodyPr>
            <a:normAutofit/>
          </a:bodyPr>
          <a:lstStyle/>
          <a:p>
            <a:r>
              <a:rPr lang="en-US" sz="4000" dirty="0"/>
              <a:t>The Adventist Church is currently facing a challenging average retention rate of 50 percent,</a:t>
            </a:r>
            <a:r>
              <a:rPr lang="en-US" sz="4000" baseline="30000" dirty="0"/>
              <a:t>1</a:t>
            </a:r>
            <a:r>
              <a:rPr lang="en-US" sz="4000" dirty="0"/>
              <a:t> obviously with a corresponding evasion rate</a:t>
            </a:r>
            <a:r>
              <a:rPr lang="pt-BR" sz="4000" dirty="0"/>
              <a:t>.</a:t>
            </a:r>
          </a:p>
        </p:txBody>
      </p:sp>
      <p:pic>
        <p:nvPicPr>
          <p:cNvPr id="11" name="Espaço Reservado para Imagem 10" descr="Uma imagem contendo pessoa, interior&#10;&#10;Descrição gerada automaticamente">
            <a:extLst>
              <a:ext uri="{FF2B5EF4-FFF2-40B4-BE49-F238E27FC236}">
                <a16:creationId xmlns:a16="http://schemas.microsoft.com/office/drawing/2014/main" id="{B3B34CAB-131E-4E7F-99D3-971C801C6DE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7933" r="17933"/>
          <a:stretch>
            <a:fillRect/>
          </a:stretch>
        </p:blipFill>
        <p:spPr/>
      </p:pic>
      <p:sp>
        <p:nvSpPr>
          <p:cNvPr id="12" name="CaixaDeTexto 11">
            <a:extLst>
              <a:ext uri="{FF2B5EF4-FFF2-40B4-BE49-F238E27FC236}">
                <a16:creationId xmlns:a16="http://schemas.microsoft.com/office/drawing/2014/main" id="{7F9834C2-D5EC-4EA6-9699-0EAAF2748A97}"/>
              </a:ext>
            </a:extLst>
          </p:cNvPr>
          <p:cNvSpPr txBox="1"/>
          <p:nvPr/>
        </p:nvSpPr>
        <p:spPr>
          <a:xfrm>
            <a:off x="497840" y="5952014"/>
            <a:ext cx="4924422" cy="230832"/>
          </a:xfrm>
          <a:prstGeom prst="rect">
            <a:avLst/>
          </a:prstGeom>
          <a:noFill/>
        </p:spPr>
        <p:txBody>
          <a:bodyPr wrap="square" rtlCol="0">
            <a:spAutoFit/>
          </a:bodyPr>
          <a:lstStyle/>
          <a:p>
            <a:r>
              <a:rPr lang="pt-BR" sz="900">
                <a:hlinkClick r:id="rId3" tooltip="https://www.flickr.com/photos/wwworks/2248069430"/>
              </a:rPr>
              <a:t>Esta Foto</a:t>
            </a:r>
            <a:r>
              <a:rPr lang="pt-BR" sz="900"/>
              <a:t> de Autor Desconhecido está licenciado em </a:t>
            </a:r>
            <a:r>
              <a:rPr lang="pt-BR" sz="900">
                <a:hlinkClick r:id="rId4" tooltip="https://creativecommons.org/licenses/by/3.0/"/>
              </a:rPr>
              <a:t>CC BY</a:t>
            </a:r>
            <a:endParaRPr lang="pt-BR" sz="900"/>
          </a:p>
        </p:txBody>
      </p:sp>
      <p:pic>
        <p:nvPicPr>
          <p:cNvPr id="5" name="Picture 4" descr="A picture containing drawing&#10;&#10;Description automatically generated">
            <a:extLst>
              <a:ext uri="{FF2B5EF4-FFF2-40B4-BE49-F238E27FC236}">
                <a16:creationId xmlns:a16="http://schemas.microsoft.com/office/drawing/2014/main" id="{1D6E42D9-D711-9547-A2B3-4B6C8C586D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7840" y="4578658"/>
            <a:ext cx="1527544" cy="1527544"/>
          </a:xfrm>
          <a:prstGeom prst="rect">
            <a:avLst/>
          </a:prstGeom>
        </p:spPr>
      </p:pic>
    </p:spTree>
    <p:extLst>
      <p:ext uri="{BB962C8B-B14F-4D97-AF65-F5344CB8AC3E}">
        <p14:creationId xmlns:p14="http://schemas.microsoft.com/office/powerpoint/2010/main" val="2531534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4EB87211-583A-481F-84AF-E5009DACC556}"/>
              </a:ext>
            </a:extLst>
          </p:cNvPr>
          <p:cNvSpPr>
            <a:spLocks noGrp="1"/>
          </p:cNvSpPr>
          <p:nvPr>
            <p:ph type="body" sz="half" idx="2"/>
          </p:nvPr>
        </p:nvSpPr>
        <p:spPr/>
        <p:txBody>
          <a:bodyPr>
            <a:normAutofit/>
          </a:bodyPr>
          <a:lstStyle/>
          <a:p>
            <a:r>
              <a:rPr lang="en-US" sz="3600" dirty="0"/>
              <a:t>Jesus is describing here His “Heart Retention Principle”—a divine strategy devised to keep the heart in His kingdom, and not just the body in the church.</a:t>
            </a:r>
            <a:endParaRPr lang="pt-BR" sz="3600" dirty="0"/>
          </a:p>
        </p:txBody>
      </p:sp>
      <p:pic>
        <p:nvPicPr>
          <p:cNvPr id="7" name="Espaço Reservado para Imagem 6" descr="Uma imagem contendo pessoa, pessoas, grupo, edifício&#10;&#10;Descrição gerada automaticamente">
            <a:extLst>
              <a:ext uri="{FF2B5EF4-FFF2-40B4-BE49-F238E27FC236}">
                <a16:creationId xmlns:a16="http://schemas.microsoft.com/office/drawing/2014/main" id="{DB7A1E44-1EFB-4D26-BA05-A603E858D7D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7938" r="17938"/>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A75B6CE4-4473-3F4B-9E60-D4031A8F6A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0" y="4578658"/>
            <a:ext cx="1527544" cy="1527544"/>
          </a:xfrm>
          <a:prstGeom prst="rect">
            <a:avLst/>
          </a:prstGeom>
        </p:spPr>
      </p:pic>
    </p:spTree>
    <p:extLst>
      <p:ext uri="{BB962C8B-B14F-4D97-AF65-F5344CB8AC3E}">
        <p14:creationId xmlns:p14="http://schemas.microsoft.com/office/powerpoint/2010/main" val="1545609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BBF78E1F-1337-4CFC-AF96-392E264B9B64}"/>
              </a:ext>
            </a:extLst>
          </p:cNvPr>
          <p:cNvSpPr>
            <a:spLocks noGrp="1"/>
          </p:cNvSpPr>
          <p:nvPr>
            <p:ph type="body" sz="half" idx="2"/>
          </p:nvPr>
        </p:nvSpPr>
        <p:spPr/>
        <p:txBody>
          <a:bodyPr>
            <a:normAutofit/>
          </a:bodyPr>
          <a:lstStyle/>
          <a:p>
            <a:r>
              <a:rPr lang="en-US" sz="3400" dirty="0"/>
              <a:t>Even though Jesus’ “Heart Retention Principle” is obviously not limited to spiritual financial giving, this activity must be included as an integral item on the list of Adventist personal piety practices, according to Rob McIver.</a:t>
            </a:r>
            <a:endParaRPr lang="pt-BR" sz="3400" baseline="30000" dirty="0"/>
          </a:p>
        </p:txBody>
      </p:sp>
      <p:pic>
        <p:nvPicPr>
          <p:cNvPr id="7" name="Espaço Reservado para Imagem 6" descr="Uma imagem contendo pessoa, grupo, pessoas&#10;&#10;Descrição gerada automaticamente">
            <a:extLst>
              <a:ext uri="{FF2B5EF4-FFF2-40B4-BE49-F238E27FC236}">
                <a16:creationId xmlns:a16="http://schemas.microsoft.com/office/drawing/2014/main" id="{82618EE9-25B1-4152-801C-F718DFBD87E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7925" r="17925"/>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21678040-410B-444F-B9BA-4FD0691A09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0" y="4578658"/>
            <a:ext cx="1527544" cy="1527544"/>
          </a:xfrm>
          <a:prstGeom prst="rect">
            <a:avLst/>
          </a:prstGeom>
        </p:spPr>
      </p:pic>
    </p:spTree>
    <p:extLst>
      <p:ext uri="{BB962C8B-B14F-4D97-AF65-F5344CB8AC3E}">
        <p14:creationId xmlns:p14="http://schemas.microsoft.com/office/powerpoint/2010/main" val="2740639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Texto 7">
            <a:extLst>
              <a:ext uri="{FF2B5EF4-FFF2-40B4-BE49-F238E27FC236}">
                <a16:creationId xmlns:a16="http://schemas.microsoft.com/office/drawing/2014/main" id="{4D4C450A-3718-423D-81A8-5693809DFE22}"/>
              </a:ext>
            </a:extLst>
          </p:cNvPr>
          <p:cNvSpPr>
            <a:spLocks noGrp="1"/>
          </p:cNvSpPr>
          <p:nvPr>
            <p:ph type="body" sz="half" idx="2"/>
          </p:nvPr>
        </p:nvSpPr>
        <p:spPr>
          <a:xfrm>
            <a:off x="5757863" y="1021080"/>
            <a:ext cx="5936297" cy="4549934"/>
          </a:xfrm>
        </p:spPr>
        <p:txBody>
          <a:bodyPr>
            <a:normAutofit/>
          </a:bodyPr>
          <a:lstStyle/>
          <a:p>
            <a:r>
              <a:rPr lang="en-US" sz="3600" dirty="0"/>
              <a:t>Those practices that connect people to God must be assessed and studied together for nurture and retention purposes, including spiritual </a:t>
            </a:r>
            <a:br>
              <a:rPr lang="en-US" sz="3600" dirty="0"/>
            </a:br>
            <a:r>
              <a:rPr lang="en-US" sz="3600" dirty="0"/>
              <a:t>financial giving</a:t>
            </a:r>
            <a:r>
              <a:rPr lang="pt-BR" sz="3600" dirty="0"/>
              <a:t>.</a:t>
            </a:r>
            <a:endParaRPr lang="pt-BR" sz="3600" baseline="30000" dirty="0"/>
          </a:p>
        </p:txBody>
      </p:sp>
      <p:pic>
        <p:nvPicPr>
          <p:cNvPr id="15" name="Espaço Reservado para Imagem 14" descr="Uma imagem contendo pessoa, interior, em pé, parede&#10;&#10;Descrição gerada automaticamente">
            <a:extLst>
              <a:ext uri="{FF2B5EF4-FFF2-40B4-BE49-F238E27FC236}">
                <a16:creationId xmlns:a16="http://schemas.microsoft.com/office/drawing/2014/main" id="{2EB3C823-EBD6-484E-AC3B-88FB42DA887C}"/>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7922" r="17922"/>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0EEFDB5C-53F8-C94C-962C-2B24AE65DD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0" y="4578658"/>
            <a:ext cx="1527544" cy="1527544"/>
          </a:xfrm>
          <a:prstGeom prst="rect">
            <a:avLst/>
          </a:prstGeom>
        </p:spPr>
      </p:pic>
    </p:spTree>
    <p:extLst>
      <p:ext uri="{BB962C8B-B14F-4D97-AF65-F5344CB8AC3E}">
        <p14:creationId xmlns:p14="http://schemas.microsoft.com/office/powerpoint/2010/main" val="2626878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B8FE5A4F-F78C-41EE-BA60-C3C66167CACF}"/>
              </a:ext>
            </a:extLst>
          </p:cNvPr>
          <p:cNvSpPr>
            <a:spLocks noGrp="1"/>
          </p:cNvSpPr>
          <p:nvPr>
            <p:ph type="body" sz="half" idx="2"/>
          </p:nvPr>
        </p:nvSpPr>
        <p:spPr>
          <a:xfrm>
            <a:off x="5805442" y="1106808"/>
            <a:ext cx="5974446" cy="4549934"/>
          </a:xfrm>
        </p:spPr>
        <p:txBody>
          <a:bodyPr>
            <a:noAutofit/>
          </a:bodyPr>
          <a:lstStyle/>
          <a:p>
            <a:r>
              <a:rPr lang="en-US" dirty="0"/>
              <a:t>The reversed application of the Heart Retention Principle establishes that professed disciples who are not directing their possessions (and, consequently, their affections) to heaven (to God), are investing them in the earth and are being distressed and deceived by them</a:t>
            </a:r>
            <a:r>
              <a:rPr lang="bg-BG" dirty="0"/>
              <a:t>.</a:t>
            </a:r>
            <a:endParaRPr lang="pt-BR" dirty="0"/>
          </a:p>
        </p:txBody>
      </p:sp>
      <p:pic>
        <p:nvPicPr>
          <p:cNvPr id="9" name="Espaço Reservado para Imagem 8" descr="Uma imagem contendo pessoa, parede, interior, homem&#10;&#10;Descrição gerada automaticamente">
            <a:extLst>
              <a:ext uri="{FF2B5EF4-FFF2-40B4-BE49-F238E27FC236}">
                <a16:creationId xmlns:a16="http://schemas.microsoft.com/office/drawing/2014/main" id="{AEADE42C-B82C-40B4-AE55-C1B09B1210F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7958" r="17958"/>
          <a:stretch>
            <a:fillRect/>
          </a:stretch>
        </p:blipFill>
        <p:spPr/>
      </p:pic>
      <p:pic>
        <p:nvPicPr>
          <p:cNvPr id="5" name="Picture 4" descr="A picture containing drawing&#10;&#10;Description automatically generated">
            <a:extLst>
              <a:ext uri="{FF2B5EF4-FFF2-40B4-BE49-F238E27FC236}">
                <a16:creationId xmlns:a16="http://schemas.microsoft.com/office/drawing/2014/main" id="{74A0D59C-5091-A147-8F79-8F9F827F6C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0" y="4578658"/>
            <a:ext cx="1527544" cy="1527544"/>
          </a:xfrm>
          <a:prstGeom prst="rect">
            <a:avLst/>
          </a:prstGeom>
        </p:spPr>
      </p:pic>
    </p:spTree>
    <p:extLst>
      <p:ext uri="{BB962C8B-B14F-4D97-AF65-F5344CB8AC3E}">
        <p14:creationId xmlns:p14="http://schemas.microsoft.com/office/powerpoint/2010/main" val="1393528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B0588436-6D16-4F30-9C39-F94F58C24682}"/>
              </a:ext>
            </a:extLst>
          </p:cNvPr>
          <p:cNvSpPr>
            <a:spLocks noGrp="1"/>
          </p:cNvSpPr>
          <p:nvPr>
            <p:ph type="body" sz="half" idx="2"/>
          </p:nvPr>
        </p:nvSpPr>
        <p:spPr/>
        <p:txBody>
          <a:bodyPr>
            <a:normAutofit/>
          </a:bodyPr>
          <a:lstStyle/>
          <a:p>
            <a:r>
              <a:rPr lang="en-US" sz="3600" dirty="0"/>
              <a:t>In this way, they are increasing their affections for the wrong objects, choking God’s Word, and becoming spiritually unfruitful</a:t>
            </a:r>
            <a:r>
              <a:rPr lang="bg-BG" sz="3600" dirty="0"/>
              <a:t>.</a:t>
            </a:r>
            <a:endParaRPr lang="pt-BR" sz="3600" dirty="0"/>
          </a:p>
        </p:txBody>
      </p:sp>
      <p:pic>
        <p:nvPicPr>
          <p:cNvPr id="7" name="Espaço Reservado para Imagem 6">
            <a:extLst>
              <a:ext uri="{FF2B5EF4-FFF2-40B4-BE49-F238E27FC236}">
                <a16:creationId xmlns:a16="http://schemas.microsoft.com/office/drawing/2014/main" id="{1B1EB16A-5A13-4139-8B75-C856C0A957D1}"/>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2948" r="22948"/>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1A5F99A3-9CEF-C94E-B4B4-A2F1C8A83B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0" y="4578658"/>
            <a:ext cx="1527544" cy="1527544"/>
          </a:xfrm>
          <a:prstGeom prst="rect">
            <a:avLst/>
          </a:prstGeom>
        </p:spPr>
      </p:pic>
    </p:spTree>
    <p:extLst>
      <p:ext uri="{BB962C8B-B14F-4D97-AF65-F5344CB8AC3E}">
        <p14:creationId xmlns:p14="http://schemas.microsoft.com/office/powerpoint/2010/main" val="1337599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D05AEEDE-1B87-419A-8A62-8BD9EDF70B1C}"/>
              </a:ext>
            </a:extLst>
          </p:cNvPr>
          <p:cNvSpPr>
            <a:spLocks noGrp="1"/>
          </p:cNvSpPr>
          <p:nvPr>
            <p:ph type="body" sz="half" idx="2"/>
          </p:nvPr>
        </p:nvSpPr>
        <p:spPr/>
        <p:txBody>
          <a:bodyPr/>
          <a:lstStyle/>
          <a:p>
            <a:r>
              <a:rPr lang="en-US" dirty="0"/>
              <a:t>The seed falling among the thorns refers to someone who hears the word, but the worries of this life and the deceitfulness of wealth choke the word, making it unfruitful.</a:t>
            </a:r>
            <a:endParaRPr lang="pt-BR" dirty="0"/>
          </a:p>
        </p:txBody>
      </p:sp>
      <p:sp>
        <p:nvSpPr>
          <p:cNvPr id="5" name="Espaço Reservado para Texto 4">
            <a:extLst>
              <a:ext uri="{FF2B5EF4-FFF2-40B4-BE49-F238E27FC236}">
                <a16:creationId xmlns:a16="http://schemas.microsoft.com/office/drawing/2014/main" id="{E9F31206-7C45-41A6-9FAA-511B779FE521}"/>
              </a:ext>
            </a:extLst>
          </p:cNvPr>
          <p:cNvSpPr>
            <a:spLocks noGrp="1"/>
          </p:cNvSpPr>
          <p:nvPr>
            <p:ph type="body" sz="quarter" idx="10"/>
          </p:nvPr>
        </p:nvSpPr>
        <p:spPr/>
        <p:txBody>
          <a:bodyPr/>
          <a:lstStyle/>
          <a:p>
            <a:r>
              <a:rPr lang="pt-BR" dirty="0" err="1"/>
              <a:t>Mat</a:t>
            </a:r>
            <a:r>
              <a:rPr lang="bg-BG" dirty="0"/>
              <a:t>th</a:t>
            </a:r>
            <a:r>
              <a:rPr lang="pt-BR" dirty="0"/>
              <a:t>e</a:t>
            </a:r>
            <a:r>
              <a:rPr lang="bg-BG" dirty="0" err="1"/>
              <a:t>w</a:t>
            </a:r>
            <a:r>
              <a:rPr lang="pt-BR" dirty="0"/>
              <a:t> 13:22, NIV</a:t>
            </a:r>
          </a:p>
        </p:txBody>
      </p:sp>
    </p:spTree>
    <p:extLst>
      <p:ext uri="{BB962C8B-B14F-4D97-AF65-F5344CB8AC3E}">
        <p14:creationId xmlns:p14="http://schemas.microsoft.com/office/powerpoint/2010/main" val="490902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66DADA99-50F3-4A73-99E6-3C9BB1D25719}"/>
              </a:ext>
            </a:extLst>
          </p:cNvPr>
          <p:cNvSpPr>
            <a:spLocks noGrp="1"/>
          </p:cNvSpPr>
          <p:nvPr>
            <p:ph type="body" sz="half" idx="2"/>
          </p:nvPr>
        </p:nvSpPr>
        <p:spPr/>
        <p:txBody>
          <a:bodyPr>
            <a:normAutofit/>
          </a:bodyPr>
          <a:lstStyle/>
          <a:p>
            <a:r>
              <a:rPr lang="en-US" sz="3800" dirty="0"/>
              <a:t>This misguided affection becomes a spiritual malaise called materialism, also acknowledged by John as the love of the world, </a:t>
            </a:r>
            <a:r>
              <a:rPr lang="en-US" sz="3800" i="0" dirty="0"/>
              <a:t>or</a:t>
            </a:r>
            <a:r>
              <a:rPr lang="en-US" sz="3800" dirty="0"/>
              <a:t> the love of things</a:t>
            </a:r>
            <a:r>
              <a:rPr lang="en-US" sz="3800" i="0" dirty="0"/>
              <a:t>.</a:t>
            </a:r>
            <a:endParaRPr lang="pt-BR" sz="3800" dirty="0"/>
          </a:p>
        </p:txBody>
      </p:sp>
      <p:pic>
        <p:nvPicPr>
          <p:cNvPr id="7" name="Espaço Reservado para Imagem 6">
            <a:extLst>
              <a:ext uri="{FF2B5EF4-FFF2-40B4-BE49-F238E27FC236}">
                <a16:creationId xmlns:a16="http://schemas.microsoft.com/office/drawing/2014/main" id="{4914604A-F372-4C2F-80C2-0827838CF4BE}"/>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4841" r="24841"/>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922B8990-7E41-FD4A-8C88-8B328CC142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0" y="4578658"/>
            <a:ext cx="1527544" cy="1527544"/>
          </a:xfrm>
          <a:prstGeom prst="rect">
            <a:avLst/>
          </a:prstGeom>
        </p:spPr>
      </p:pic>
    </p:spTree>
    <p:extLst>
      <p:ext uri="{BB962C8B-B14F-4D97-AF65-F5344CB8AC3E}">
        <p14:creationId xmlns:p14="http://schemas.microsoft.com/office/powerpoint/2010/main" val="4073927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8540D4C5-A237-48E4-B60F-A2360D37CE7C}"/>
              </a:ext>
            </a:extLst>
          </p:cNvPr>
          <p:cNvSpPr>
            <a:spLocks noGrp="1"/>
          </p:cNvSpPr>
          <p:nvPr>
            <p:ph type="title"/>
          </p:nvPr>
        </p:nvSpPr>
        <p:spPr/>
        <p:txBody>
          <a:bodyPr>
            <a:normAutofit/>
          </a:bodyPr>
          <a:lstStyle/>
          <a:p>
            <a:r>
              <a:rPr lang="en-US" sz="3400" dirty="0"/>
              <a:t>This deceptive affection becomes a spiritual disease called materialism.</a:t>
            </a:r>
          </a:p>
        </p:txBody>
      </p:sp>
      <p:pic>
        <p:nvPicPr>
          <p:cNvPr id="9" name="Espaço Reservado para Imagem 8" descr="Uma imagem contendo pessoa, interior, parede, homem&#10;&#10;Descrição gerada automaticamente">
            <a:extLst>
              <a:ext uri="{FF2B5EF4-FFF2-40B4-BE49-F238E27FC236}">
                <a16:creationId xmlns:a16="http://schemas.microsoft.com/office/drawing/2014/main" id="{1F1018FB-4ACC-4011-83C1-B96755B07A94}"/>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21387" r="21387"/>
          <a:stretch>
            <a:fillRect/>
          </a:stretch>
        </p:blipFill>
        <p:spPr/>
      </p:pic>
      <p:pic>
        <p:nvPicPr>
          <p:cNvPr id="5" name="Picture 4" descr="A picture containing drawing&#10;&#10;Description automatically generated">
            <a:extLst>
              <a:ext uri="{FF2B5EF4-FFF2-40B4-BE49-F238E27FC236}">
                <a16:creationId xmlns:a16="http://schemas.microsoft.com/office/drawing/2014/main" id="{4537B9C8-D9D7-AC48-AB69-CB08BE955B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0603" y="4658944"/>
            <a:ext cx="1527544" cy="1527544"/>
          </a:xfrm>
          <a:prstGeom prst="rect">
            <a:avLst/>
          </a:prstGeom>
        </p:spPr>
      </p:pic>
    </p:spTree>
    <p:extLst>
      <p:ext uri="{BB962C8B-B14F-4D97-AF65-F5344CB8AC3E}">
        <p14:creationId xmlns:p14="http://schemas.microsoft.com/office/powerpoint/2010/main" val="2610010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ADBDE0C6-E7B4-4F2A-B7C9-186A4323E6A6}"/>
              </a:ext>
            </a:extLst>
          </p:cNvPr>
          <p:cNvSpPr>
            <a:spLocks noGrp="1"/>
          </p:cNvSpPr>
          <p:nvPr>
            <p:ph type="body" sz="half" idx="2"/>
          </p:nvPr>
        </p:nvSpPr>
        <p:spPr/>
        <p:txBody>
          <a:bodyPr/>
          <a:lstStyle/>
          <a:p>
            <a:r>
              <a:rPr lang="en-US" dirty="0"/>
              <a:t>Do not love the world or anything in the world. If anyone loves the world, love for the Father is not in them.</a:t>
            </a:r>
            <a:endParaRPr lang="pt-BR" dirty="0"/>
          </a:p>
        </p:txBody>
      </p:sp>
      <p:sp>
        <p:nvSpPr>
          <p:cNvPr id="5" name="Espaço Reservado para Texto 4">
            <a:extLst>
              <a:ext uri="{FF2B5EF4-FFF2-40B4-BE49-F238E27FC236}">
                <a16:creationId xmlns:a16="http://schemas.microsoft.com/office/drawing/2014/main" id="{729ACD7A-04A8-40ED-9BD5-4DBD5FA91748}"/>
              </a:ext>
            </a:extLst>
          </p:cNvPr>
          <p:cNvSpPr>
            <a:spLocks noGrp="1"/>
          </p:cNvSpPr>
          <p:nvPr>
            <p:ph type="body" sz="quarter" idx="10"/>
          </p:nvPr>
        </p:nvSpPr>
        <p:spPr/>
        <p:txBody>
          <a:bodyPr/>
          <a:lstStyle/>
          <a:p>
            <a:r>
              <a:rPr lang="pt-BR" dirty="0"/>
              <a:t>1 J</a:t>
            </a:r>
            <a:r>
              <a:rPr lang="bg-BG" dirty="0" err="1"/>
              <a:t>ohn</a:t>
            </a:r>
            <a:r>
              <a:rPr lang="pt-BR" dirty="0"/>
              <a:t> 2:15, NIV</a:t>
            </a:r>
          </a:p>
        </p:txBody>
      </p:sp>
    </p:spTree>
    <p:extLst>
      <p:ext uri="{BB962C8B-B14F-4D97-AF65-F5344CB8AC3E}">
        <p14:creationId xmlns:p14="http://schemas.microsoft.com/office/powerpoint/2010/main" val="3574626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DF36E58C-FF1A-4DFA-BC87-DEE012B97FCB}"/>
              </a:ext>
            </a:extLst>
          </p:cNvPr>
          <p:cNvSpPr>
            <a:spLocks noGrp="1"/>
          </p:cNvSpPr>
          <p:nvPr>
            <p:ph type="body" sz="half" idx="2"/>
          </p:nvPr>
        </p:nvSpPr>
        <p:spPr/>
        <p:txBody>
          <a:bodyPr>
            <a:normAutofit/>
          </a:bodyPr>
          <a:lstStyle/>
          <a:p>
            <a:r>
              <a:rPr lang="en-US" sz="3800" dirty="0"/>
              <a:t>This produces a corresponding loss of spiritual sight and a loss of love for the Father</a:t>
            </a:r>
            <a:r>
              <a:rPr lang="bg-BG" sz="3800" dirty="0"/>
              <a:t>.</a:t>
            </a:r>
            <a:endParaRPr lang="pt-BR" sz="3800" dirty="0"/>
          </a:p>
        </p:txBody>
      </p:sp>
      <p:pic>
        <p:nvPicPr>
          <p:cNvPr id="7" name="Espaço Reservado para Imagem 6" descr="Uma imagem contendo ao ar livre, céu, água, relógio&#10;&#10;Descrição gerada automaticamente">
            <a:extLst>
              <a:ext uri="{FF2B5EF4-FFF2-40B4-BE49-F238E27FC236}">
                <a16:creationId xmlns:a16="http://schemas.microsoft.com/office/drawing/2014/main" id="{94888828-8B21-4346-899E-0428D65C528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5030" r="15030"/>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52A5DC2C-7429-CC42-B086-E3AA52A999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0" y="4578658"/>
            <a:ext cx="1527544" cy="1527544"/>
          </a:xfrm>
          <a:prstGeom prst="rect">
            <a:avLst/>
          </a:prstGeom>
        </p:spPr>
      </p:pic>
    </p:spTree>
    <p:extLst>
      <p:ext uri="{BB962C8B-B14F-4D97-AF65-F5344CB8AC3E}">
        <p14:creationId xmlns:p14="http://schemas.microsoft.com/office/powerpoint/2010/main" val="4028414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9B058FBF-2036-438F-A044-F9F0859F7DF7}"/>
              </a:ext>
            </a:extLst>
          </p:cNvPr>
          <p:cNvSpPr>
            <a:spLocks noGrp="1"/>
          </p:cNvSpPr>
          <p:nvPr>
            <p:ph type="body" sz="half" idx="2"/>
          </p:nvPr>
        </p:nvSpPr>
        <p:spPr/>
        <p:txBody>
          <a:bodyPr>
            <a:normAutofit/>
          </a:bodyPr>
          <a:lstStyle/>
          <a:p>
            <a:r>
              <a:rPr lang="bg-BG" sz="4400" dirty="0"/>
              <a:t>I</a:t>
            </a:r>
            <a:r>
              <a:rPr lang="en-US" sz="4400" dirty="0"/>
              <a:t>t may also represent an eternal life-or-death issue for those involved</a:t>
            </a:r>
            <a:r>
              <a:rPr lang="pt-BR" sz="4400" dirty="0"/>
              <a:t>. </a:t>
            </a:r>
          </a:p>
        </p:txBody>
      </p:sp>
      <p:pic>
        <p:nvPicPr>
          <p:cNvPr id="7" name="Espaço Reservado para Imagem 6" descr="Uma imagem contendo pessoa, homem, mantendo, parede&#10;&#10;Descrição gerada automaticamente">
            <a:extLst>
              <a:ext uri="{FF2B5EF4-FFF2-40B4-BE49-F238E27FC236}">
                <a16:creationId xmlns:a16="http://schemas.microsoft.com/office/drawing/2014/main" id="{B8DE03A1-DE52-499B-BD5D-8BB70A4ADAF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7938" r="17938"/>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5188A04D-B8D3-4440-919C-E58AFBE49D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0" y="4578658"/>
            <a:ext cx="1527544" cy="1527544"/>
          </a:xfrm>
          <a:prstGeom prst="rect">
            <a:avLst/>
          </a:prstGeom>
        </p:spPr>
      </p:pic>
    </p:spTree>
    <p:extLst>
      <p:ext uri="{BB962C8B-B14F-4D97-AF65-F5344CB8AC3E}">
        <p14:creationId xmlns:p14="http://schemas.microsoft.com/office/powerpoint/2010/main" val="1723552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2AF66A2E-195A-4849-A044-CD3BCCD86980}"/>
              </a:ext>
            </a:extLst>
          </p:cNvPr>
          <p:cNvSpPr>
            <a:spLocks noGrp="1"/>
          </p:cNvSpPr>
          <p:nvPr>
            <p:ph type="body" sz="half" idx="2"/>
          </p:nvPr>
        </p:nvSpPr>
        <p:spPr/>
        <p:txBody>
          <a:bodyPr>
            <a:normAutofit/>
          </a:bodyPr>
          <a:lstStyle/>
          <a:p>
            <a:r>
              <a:rPr lang="en-US" sz="3600" dirty="0"/>
              <a:t>Loving God is the most important choice for eternal life, and ... that affection must begin and increase through spiritual financial surrender.</a:t>
            </a:r>
          </a:p>
        </p:txBody>
      </p:sp>
      <p:pic>
        <p:nvPicPr>
          <p:cNvPr id="7" name="Espaço Reservado para Imagem 6" descr="Uma imagem contendo ao ar livre, céu, sol, pôr do sol&#10;&#10;Descrição gerada automaticamente">
            <a:extLst>
              <a:ext uri="{FF2B5EF4-FFF2-40B4-BE49-F238E27FC236}">
                <a16:creationId xmlns:a16="http://schemas.microsoft.com/office/drawing/2014/main" id="{9635525D-C30F-4356-B1FC-E9F601C3FB9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907" r="1907"/>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6949FF57-DDEC-4944-99D9-3E7EEAB679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0" y="4578658"/>
            <a:ext cx="1527544" cy="1527544"/>
          </a:xfrm>
          <a:prstGeom prst="rect">
            <a:avLst/>
          </a:prstGeom>
        </p:spPr>
      </p:pic>
    </p:spTree>
    <p:extLst>
      <p:ext uri="{BB962C8B-B14F-4D97-AF65-F5344CB8AC3E}">
        <p14:creationId xmlns:p14="http://schemas.microsoft.com/office/powerpoint/2010/main" val="1516908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70911B5D-9902-41B0-8FA5-439C8FF67244}"/>
              </a:ext>
            </a:extLst>
          </p:cNvPr>
          <p:cNvSpPr>
            <a:spLocks noGrp="1"/>
          </p:cNvSpPr>
          <p:nvPr>
            <p:ph type="body" sz="half" idx="2"/>
          </p:nvPr>
        </p:nvSpPr>
        <p:spPr>
          <a:xfrm>
            <a:off x="7425780" y="1021080"/>
            <a:ext cx="4341500" cy="4549934"/>
          </a:xfrm>
        </p:spPr>
        <p:txBody>
          <a:bodyPr>
            <a:normAutofit/>
          </a:bodyPr>
          <a:lstStyle/>
          <a:p>
            <a:r>
              <a:rPr lang="en-US" sz="3600" dirty="0"/>
              <a:t>Riches should not be desired or sought after</a:t>
            </a:r>
            <a:r>
              <a:rPr lang="bg-BG" sz="3600" dirty="0"/>
              <a:t>,</a:t>
            </a:r>
            <a:r>
              <a:rPr lang="en-US" sz="3600" dirty="0"/>
              <a:t> otherwise, God may be hated or despised</a:t>
            </a:r>
            <a:r>
              <a:rPr lang="bg-BG" sz="3600" dirty="0"/>
              <a:t>.</a:t>
            </a:r>
            <a:endParaRPr lang="pt-BR" sz="3600" dirty="0"/>
          </a:p>
        </p:txBody>
      </p:sp>
      <p:pic>
        <p:nvPicPr>
          <p:cNvPr id="14" name="Espaço Reservado para Imagem 13" descr="Uma imagem contendo pessoa, homem, gravata, parede&#10;&#10;Descrição gerada automaticamente">
            <a:extLst>
              <a:ext uri="{FF2B5EF4-FFF2-40B4-BE49-F238E27FC236}">
                <a16:creationId xmlns:a16="http://schemas.microsoft.com/office/drawing/2014/main" id="{62E7D11A-A3B2-4E9D-9EB0-1D91ABD5C28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9687" r="9687"/>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4BFE3388-C73C-F144-99D3-09AD015B8F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0" y="4578658"/>
            <a:ext cx="1527544" cy="1527544"/>
          </a:xfrm>
          <a:prstGeom prst="rect">
            <a:avLst/>
          </a:prstGeom>
        </p:spPr>
      </p:pic>
    </p:spTree>
    <p:extLst>
      <p:ext uri="{BB962C8B-B14F-4D97-AF65-F5344CB8AC3E}">
        <p14:creationId xmlns:p14="http://schemas.microsoft.com/office/powerpoint/2010/main" val="3619792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B82FC29F-3223-41CD-A12B-1EAFEAD819E7}"/>
              </a:ext>
            </a:extLst>
          </p:cNvPr>
          <p:cNvSpPr>
            <a:spLocks noGrp="1"/>
          </p:cNvSpPr>
          <p:nvPr>
            <p:ph type="body" sz="half" idx="2"/>
          </p:nvPr>
        </p:nvSpPr>
        <p:spPr/>
        <p:txBody>
          <a:bodyPr/>
          <a:lstStyle/>
          <a:p>
            <a:r>
              <a:rPr lang="en-US" dirty="0"/>
              <a:t>“No one can serve two masters. Either you will hate the one and love the other, or you will be devoted to the one and despise the other. You cannot serve both God and money.”</a:t>
            </a:r>
            <a:endParaRPr lang="pt-BR" dirty="0"/>
          </a:p>
        </p:txBody>
      </p:sp>
      <p:sp>
        <p:nvSpPr>
          <p:cNvPr id="4" name="Espaço Reservado para Texto 3">
            <a:extLst>
              <a:ext uri="{FF2B5EF4-FFF2-40B4-BE49-F238E27FC236}">
                <a16:creationId xmlns:a16="http://schemas.microsoft.com/office/drawing/2014/main" id="{3351A9F9-994F-4FAF-8331-1CCA58620805}"/>
              </a:ext>
            </a:extLst>
          </p:cNvPr>
          <p:cNvSpPr>
            <a:spLocks noGrp="1"/>
          </p:cNvSpPr>
          <p:nvPr>
            <p:ph type="body" sz="quarter" idx="10"/>
          </p:nvPr>
        </p:nvSpPr>
        <p:spPr/>
        <p:txBody>
          <a:bodyPr/>
          <a:lstStyle/>
          <a:p>
            <a:r>
              <a:rPr lang="en-US" dirty="0"/>
              <a:t>Luke </a:t>
            </a:r>
            <a:r>
              <a:rPr lang="pt-BR" dirty="0"/>
              <a:t>16:13, NIV</a:t>
            </a:r>
          </a:p>
        </p:txBody>
      </p:sp>
    </p:spTree>
    <p:extLst>
      <p:ext uri="{BB962C8B-B14F-4D97-AF65-F5344CB8AC3E}">
        <p14:creationId xmlns:p14="http://schemas.microsoft.com/office/powerpoint/2010/main" val="1614845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D81B8799-C8A9-470E-8209-3AC4D4DDB2BE}"/>
              </a:ext>
            </a:extLst>
          </p:cNvPr>
          <p:cNvSpPr>
            <a:spLocks noGrp="1"/>
          </p:cNvSpPr>
          <p:nvPr>
            <p:ph type="body" sz="half" idx="2"/>
          </p:nvPr>
        </p:nvSpPr>
        <p:spPr/>
        <p:txBody>
          <a:bodyPr/>
          <a:lstStyle/>
          <a:p>
            <a:r>
              <a:rPr lang="en-US" dirty="0"/>
              <a:t>But seek first his kingdom and his righteousness, and all these things will be given to you as well.</a:t>
            </a:r>
            <a:endParaRPr lang="pt-BR" dirty="0"/>
          </a:p>
        </p:txBody>
      </p:sp>
      <p:sp>
        <p:nvSpPr>
          <p:cNvPr id="3" name="Espaço Reservado para Texto 2">
            <a:extLst>
              <a:ext uri="{FF2B5EF4-FFF2-40B4-BE49-F238E27FC236}">
                <a16:creationId xmlns:a16="http://schemas.microsoft.com/office/drawing/2014/main" id="{2716BCAF-F5BE-4337-BAD2-C146973BBA10}"/>
              </a:ext>
            </a:extLst>
          </p:cNvPr>
          <p:cNvSpPr>
            <a:spLocks noGrp="1"/>
          </p:cNvSpPr>
          <p:nvPr>
            <p:ph type="body" sz="quarter" idx="10"/>
          </p:nvPr>
        </p:nvSpPr>
        <p:spPr/>
        <p:txBody>
          <a:bodyPr/>
          <a:lstStyle/>
          <a:p>
            <a:r>
              <a:rPr lang="pt-BR" dirty="0" err="1"/>
              <a:t>Mat</a:t>
            </a:r>
            <a:r>
              <a:rPr lang="bg-BG" dirty="0"/>
              <a:t>thew</a:t>
            </a:r>
            <a:r>
              <a:rPr lang="pt-BR" dirty="0"/>
              <a:t> 6:33</a:t>
            </a:r>
          </a:p>
        </p:txBody>
      </p:sp>
    </p:spTree>
    <p:extLst>
      <p:ext uri="{BB962C8B-B14F-4D97-AF65-F5344CB8AC3E}">
        <p14:creationId xmlns:p14="http://schemas.microsoft.com/office/powerpoint/2010/main" val="3957926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Texto 5">
            <a:extLst>
              <a:ext uri="{FF2B5EF4-FFF2-40B4-BE49-F238E27FC236}">
                <a16:creationId xmlns:a16="http://schemas.microsoft.com/office/drawing/2014/main" id="{99CBC163-CA25-465D-84F4-65ADC5972F5E}"/>
              </a:ext>
            </a:extLst>
          </p:cNvPr>
          <p:cNvSpPr>
            <a:spLocks noGrp="1"/>
          </p:cNvSpPr>
          <p:nvPr>
            <p:ph type="body" sz="half" idx="2"/>
          </p:nvPr>
        </p:nvSpPr>
        <p:spPr/>
        <p:txBody>
          <a:bodyPr>
            <a:normAutofit fontScale="92500" lnSpcReduction="20000"/>
          </a:bodyPr>
          <a:lstStyle/>
          <a:p>
            <a:r>
              <a:rPr lang="en-US" dirty="0"/>
              <a:t>Those who want to get rich fall into temptation and a trap and into many foolish and harmful desires that plunge people into ruin and destruction. For the love of money is a root of all kinds of evil. Some people, eager for money, have wandered from the faith and pierced themselves with many </a:t>
            </a:r>
            <a:r>
              <a:rPr lang="en-US" dirty="0" err="1"/>
              <a:t>griefs</a:t>
            </a:r>
            <a:r>
              <a:rPr lang="en-US" dirty="0"/>
              <a:t>.</a:t>
            </a:r>
            <a:endParaRPr lang="pt-BR" dirty="0"/>
          </a:p>
        </p:txBody>
      </p:sp>
      <p:sp>
        <p:nvSpPr>
          <p:cNvPr id="7" name="Espaço Reservado para Texto 6">
            <a:extLst>
              <a:ext uri="{FF2B5EF4-FFF2-40B4-BE49-F238E27FC236}">
                <a16:creationId xmlns:a16="http://schemas.microsoft.com/office/drawing/2014/main" id="{EFC4C0F2-16C9-497D-A60B-301181E092B7}"/>
              </a:ext>
            </a:extLst>
          </p:cNvPr>
          <p:cNvSpPr>
            <a:spLocks noGrp="1"/>
          </p:cNvSpPr>
          <p:nvPr>
            <p:ph type="body" sz="quarter" idx="10"/>
          </p:nvPr>
        </p:nvSpPr>
        <p:spPr/>
        <p:txBody>
          <a:bodyPr/>
          <a:lstStyle/>
          <a:p>
            <a:r>
              <a:rPr lang="pt-BR" dirty="0"/>
              <a:t>1 </a:t>
            </a:r>
            <a:r>
              <a:rPr lang="pt-BR" dirty="0" err="1"/>
              <a:t>T</a:t>
            </a:r>
            <a:r>
              <a:rPr lang="bg-BG" dirty="0"/>
              <a:t>i</a:t>
            </a:r>
            <a:r>
              <a:rPr lang="pt-BR" dirty="0"/>
              <a:t>m</a:t>
            </a:r>
            <a:r>
              <a:rPr lang="bg-BG" dirty="0"/>
              <a:t>othy </a:t>
            </a:r>
            <a:r>
              <a:rPr lang="pt-BR" dirty="0"/>
              <a:t>6:9, 10, NIV</a:t>
            </a:r>
          </a:p>
        </p:txBody>
      </p:sp>
    </p:spTree>
    <p:extLst>
      <p:ext uri="{BB962C8B-B14F-4D97-AF65-F5344CB8AC3E}">
        <p14:creationId xmlns:p14="http://schemas.microsoft.com/office/powerpoint/2010/main" val="1433511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F9F9FFF3-3B1C-40A0-B8BC-166B4CC98CD9}"/>
              </a:ext>
            </a:extLst>
          </p:cNvPr>
          <p:cNvSpPr>
            <a:spLocks noGrp="1"/>
          </p:cNvSpPr>
          <p:nvPr>
            <p:ph type="title"/>
          </p:nvPr>
        </p:nvSpPr>
        <p:spPr/>
        <p:txBody>
          <a:bodyPr>
            <a:normAutofit fontScale="90000"/>
          </a:bodyPr>
          <a:lstStyle/>
          <a:p>
            <a:r>
              <a:rPr lang="pt-BR" dirty="0"/>
              <a:t>Ellen G. White </a:t>
            </a:r>
            <a:r>
              <a:rPr lang="bg-BG" dirty="0"/>
              <a:t>and the spirituality</a:t>
            </a:r>
            <a:r>
              <a:rPr lang="pt-BR" dirty="0"/>
              <a:t> Indica</a:t>
            </a:r>
            <a:r>
              <a:rPr lang="bg-BG" dirty="0"/>
              <a:t>tor</a:t>
            </a:r>
            <a:endParaRPr lang="pt-BR" dirty="0"/>
          </a:p>
        </p:txBody>
      </p:sp>
    </p:spTree>
    <p:extLst>
      <p:ext uri="{BB962C8B-B14F-4D97-AF65-F5344CB8AC3E}">
        <p14:creationId xmlns:p14="http://schemas.microsoft.com/office/powerpoint/2010/main" val="3883826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8B50C0BC-C69F-4DCE-BCD6-00CE313F682C}"/>
              </a:ext>
            </a:extLst>
          </p:cNvPr>
          <p:cNvSpPr>
            <a:spLocks noGrp="1"/>
          </p:cNvSpPr>
          <p:nvPr>
            <p:ph type="body" sz="half" idx="2"/>
          </p:nvPr>
        </p:nvSpPr>
        <p:spPr/>
        <p:txBody>
          <a:bodyPr>
            <a:normAutofit/>
          </a:bodyPr>
          <a:lstStyle/>
          <a:p>
            <a:r>
              <a:rPr lang="en-US" sz="3600" dirty="0"/>
              <a:t>It is this increasing devotion to money, the selfishness which the desire for gain begets, that deadens the spirituality of the church, and removes the favor of God from her.</a:t>
            </a:r>
            <a:endParaRPr lang="pt-BR" sz="3600" dirty="0"/>
          </a:p>
        </p:txBody>
      </p:sp>
      <p:sp>
        <p:nvSpPr>
          <p:cNvPr id="5" name="Espaço Reservado para Texto 4">
            <a:extLst>
              <a:ext uri="{FF2B5EF4-FFF2-40B4-BE49-F238E27FC236}">
                <a16:creationId xmlns:a16="http://schemas.microsoft.com/office/drawing/2014/main" id="{76048122-CEE9-455C-B7BF-273ED2D1B659}"/>
              </a:ext>
            </a:extLst>
          </p:cNvPr>
          <p:cNvSpPr>
            <a:spLocks noGrp="1"/>
          </p:cNvSpPr>
          <p:nvPr>
            <p:ph type="body" sz="quarter" idx="10"/>
          </p:nvPr>
        </p:nvSpPr>
        <p:spPr/>
        <p:txBody>
          <a:bodyPr/>
          <a:lstStyle/>
          <a:p>
            <a:r>
              <a:rPr lang="en-US" i="1" dirty="0"/>
              <a:t>Counsels on Stewardship</a:t>
            </a:r>
            <a:r>
              <a:rPr lang="pt-BR" dirty="0"/>
              <a:t>, p. 20.</a:t>
            </a:r>
          </a:p>
        </p:txBody>
      </p:sp>
      <p:pic>
        <p:nvPicPr>
          <p:cNvPr id="6" name="Picture 5" descr="A picture containing drawing&#10;&#10;Description automatically generated">
            <a:extLst>
              <a:ext uri="{FF2B5EF4-FFF2-40B4-BE49-F238E27FC236}">
                <a16:creationId xmlns:a16="http://schemas.microsoft.com/office/drawing/2014/main" id="{974F1CDA-53C0-E34F-9739-5D02D1B622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737" y="5349922"/>
            <a:ext cx="1527544" cy="1527544"/>
          </a:xfrm>
          <a:prstGeom prst="rect">
            <a:avLst/>
          </a:prstGeom>
        </p:spPr>
      </p:pic>
    </p:spTree>
    <p:extLst>
      <p:ext uri="{BB962C8B-B14F-4D97-AF65-F5344CB8AC3E}">
        <p14:creationId xmlns:p14="http://schemas.microsoft.com/office/powerpoint/2010/main" val="925891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512ED5AC-D468-4EFB-B292-1E7FD53D5299}"/>
              </a:ext>
            </a:extLst>
          </p:cNvPr>
          <p:cNvSpPr>
            <a:spLocks noGrp="1"/>
          </p:cNvSpPr>
          <p:nvPr>
            <p:ph type="body" sz="half" idx="2"/>
          </p:nvPr>
        </p:nvSpPr>
        <p:spPr/>
        <p:txBody>
          <a:bodyPr>
            <a:normAutofit/>
          </a:bodyPr>
          <a:lstStyle/>
          <a:p>
            <a:r>
              <a:rPr lang="en-US" sz="3600" dirty="0"/>
              <a:t>If we assume that the spiritual state of a church will affect its retention rates, then we may expect that “devotion to money getting” among members will worsen those rates.</a:t>
            </a:r>
            <a:endParaRPr lang="pt-BR" sz="3600" dirty="0"/>
          </a:p>
        </p:txBody>
      </p:sp>
      <p:pic>
        <p:nvPicPr>
          <p:cNvPr id="7" name="Espaço Reservado para Imagem 6" descr="Uma imagem contendo mesa&#10;&#10;Descrição gerada automaticamente">
            <a:extLst>
              <a:ext uri="{FF2B5EF4-FFF2-40B4-BE49-F238E27FC236}">
                <a16:creationId xmlns:a16="http://schemas.microsoft.com/office/drawing/2014/main" id="{EFF6183A-AAB0-4A6E-9B00-ABC54FA9E709}"/>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24744" t="2440" r="743" b="706"/>
          <a:stretch/>
        </p:blipFill>
        <p:spPr>
          <a:xfrm>
            <a:off x="497840" y="831374"/>
            <a:ext cx="4924422" cy="5120640"/>
          </a:xfrm>
        </p:spPr>
      </p:pic>
      <p:pic>
        <p:nvPicPr>
          <p:cNvPr id="5" name="Picture 4" descr="A picture containing drawing&#10;&#10;Description automatically generated">
            <a:extLst>
              <a:ext uri="{FF2B5EF4-FFF2-40B4-BE49-F238E27FC236}">
                <a16:creationId xmlns:a16="http://schemas.microsoft.com/office/drawing/2014/main" id="{D0413922-7368-9740-ABF0-4C1864A515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0" y="4578658"/>
            <a:ext cx="1527544" cy="1527544"/>
          </a:xfrm>
          <a:prstGeom prst="rect">
            <a:avLst/>
          </a:prstGeom>
        </p:spPr>
      </p:pic>
    </p:spTree>
    <p:extLst>
      <p:ext uri="{BB962C8B-B14F-4D97-AF65-F5344CB8AC3E}">
        <p14:creationId xmlns:p14="http://schemas.microsoft.com/office/powerpoint/2010/main" val="473103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ço Reservado para Imagem 4" descr="Uma imagem contendo pessoa, homem, ao ar livre, terno&#10;&#10;Descrição gerada automaticamente">
            <a:extLst>
              <a:ext uri="{FF2B5EF4-FFF2-40B4-BE49-F238E27FC236}">
                <a16:creationId xmlns:a16="http://schemas.microsoft.com/office/drawing/2014/main" id="{01E7D668-99C7-4B31-AB2F-11746D24AFF6}"/>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32636" b="11114"/>
          <a:stretch/>
        </p:blipFill>
        <p:spPr>
          <a:xfrm>
            <a:off x="0" y="0"/>
            <a:ext cx="12191999" cy="6858000"/>
          </a:xfrm>
        </p:spPr>
      </p:pic>
      <p:sp>
        <p:nvSpPr>
          <p:cNvPr id="2" name="Espaço Reservado para Texto 1">
            <a:extLst>
              <a:ext uri="{FF2B5EF4-FFF2-40B4-BE49-F238E27FC236}">
                <a16:creationId xmlns:a16="http://schemas.microsoft.com/office/drawing/2014/main" id="{91D63B27-B4C5-42EB-AFB6-19FC3F16958E}"/>
              </a:ext>
            </a:extLst>
          </p:cNvPr>
          <p:cNvSpPr>
            <a:spLocks noGrp="1"/>
          </p:cNvSpPr>
          <p:nvPr>
            <p:ph type="body" sz="quarter" idx="10"/>
          </p:nvPr>
        </p:nvSpPr>
        <p:spPr>
          <a:xfrm>
            <a:off x="1828869" y="463550"/>
            <a:ext cx="9223375" cy="1749563"/>
          </a:xfrm>
        </p:spPr>
        <p:txBody>
          <a:bodyPr>
            <a:normAutofit/>
          </a:bodyPr>
          <a:lstStyle/>
          <a:p>
            <a:r>
              <a:rPr lang="en-US" sz="4400" dirty="0">
                <a:solidFill>
                  <a:schemeClr val="bg1"/>
                </a:solidFill>
              </a:rPr>
              <a:t>Should we just sit and wait to see what will happen next with such members? </a:t>
            </a:r>
            <a:endParaRPr lang="pt-BR" sz="4400" dirty="0">
              <a:solidFill>
                <a:schemeClr val="bg1"/>
              </a:solidFill>
            </a:endParaRPr>
          </a:p>
        </p:txBody>
      </p:sp>
      <p:sp>
        <p:nvSpPr>
          <p:cNvPr id="7" name="Forma Livre: Forma 6">
            <a:extLst>
              <a:ext uri="{FF2B5EF4-FFF2-40B4-BE49-F238E27FC236}">
                <a16:creationId xmlns:a16="http://schemas.microsoft.com/office/drawing/2014/main" id="{D2C76926-7334-49EB-B2D3-32195F1957AE}"/>
              </a:ext>
            </a:extLst>
          </p:cNvPr>
          <p:cNvSpPr/>
          <p:nvPr/>
        </p:nvSpPr>
        <p:spPr>
          <a:xfrm>
            <a:off x="1510748" y="397564"/>
            <a:ext cx="8958469" cy="5996885"/>
          </a:xfrm>
          <a:custGeom>
            <a:avLst/>
            <a:gdLst>
              <a:gd name="connsiteX0" fmla="*/ 8958469 w 8958469"/>
              <a:gd name="connsiteY0" fmla="*/ 1775792 h 1775792"/>
              <a:gd name="connsiteX1" fmla="*/ 0 w 8958469"/>
              <a:gd name="connsiteY1" fmla="*/ 1775792 h 1775792"/>
              <a:gd name="connsiteX2" fmla="*/ 0 w 8958469"/>
              <a:gd name="connsiteY2" fmla="*/ 0 h 1775792"/>
              <a:gd name="connsiteX3" fmla="*/ 7911548 w 8958469"/>
              <a:gd name="connsiteY3" fmla="*/ 0 h 1775792"/>
            </a:gdLst>
            <a:ahLst/>
            <a:cxnLst>
              <a:cxn ang="0">
                <a:pos x="connsiteX0" y="connsiteY0"/>
              </a:cxn>
              <a:cxn ang="0">
                <a:pos x="connsiteX1" y="connsiteY1"/>
              </a:cxn>
              <a:cxn ang="0">
                <a:pos x="connsiteX2" y="connsiteY2"/>
              </a:cxn>
              <a:cxn ang="0">
                <a:pos x="connsiteX3" y="connsiteY3"/>
              </a:cxn>
            </a:cxnLst>
            <a:rect l="l" t="t" r="r" b="b"/>
            <a:pathLst>
              <a:path w="8958469" h="1775792">
                <a:moveTo>
                  <a:pt x="8958469" y="1775792"/>
                </a:moveTo>
                <a:lnTo>
                  <a:pt x="0" y="1775792"/>
                </a:lnTo>
                <a:lnTo>
                  <a:pt x="0" y="0"/>
                </a:lnTo>
                <a:lnTo>
                  <a:pt x="7911548" y="0"/>
                </a:lnTo>
              </a:path>
            </a:pathLst>
          </a:custGeom>
          <a:noFill/>
          <a:ln>
            <a:solidFill>
              <a:schemeClr val="bg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Picture 5" descr="A picture containing drawing&#10;&#10;Description automatically generated">
            <a:extLst>
              <a:ext uri="{FF2B5EF4-FFF2-40B4-BE49-F238E27FC236}">
                <a16:creationId xmlns:a16="http://schemas.microsoft.com/office/drawing/2014/main" id="{A7D9DE22-FF93-9043-9578-E8C70C29C0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413325"/>
            <a:ext cx="1527544" cy="1527544"/>
          </a:xfrm>
          <a:prstGeom prst="rect">
            <a:avLst/>
          </a:prstGeom>
        </p:spPr>
      </p:pic>
    </p:spTree>
    <p:extLst>
      <p:ext uri="{BB962C8B-B14F-4D97-AF65-F5344CB8AC3E}">
        <p14:creationId xmlns:p14="http://schemas.microsoft.com/office/powerpoint/2010/main" val="2307671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D7CE7F0C-287C-44F4-B90F-740700D2138A}"/>
              </a:ext>
            </a:extLst>
          </p:cNvPr>
          <p:cNvSpPr>
            <a:spLocks noGrp="1"/>
          </p:cNvSpPr>
          <p:nvPr>
            <p:ph type="body" sz="half" idx="2"/>
          </p:nvPr>
        </p:nvSpPr>
        <p:spPr/>
        <p:txBody>
          <a:bodyPr>
            <a:noAutofit/>
          </a:bodyPr>
          <a:lstStyle/>
          <a:p>
            <a:r>
              <a:rPr lang="en-US" sz="3400" dirty="0"/>
              <a:t>How can the church recognize this “devotion to money getting” and “spiritual death” condition in a church member; and, if identified, how should church members deal with that person for whom Christ died?</a:t>
            </a:r>
            <a:endParaRPr lang="pt-BR" sz="3400" dirty="0"/>
          </a:p>
        </p:txBody>
      </p:sp>
      <p:pic>
        <p:nvPicPr>
          <p:cNvPr id="9" name="Espaço Reservado para Imagem 8" descr="Uma imagem contendo texto&#10;&#10;Descrição gerada automaticamente">
            <a:extLst>
              <a:ext uri="{FF2B5EF4-FFF2-40B4-BE49-F238E27FC236}">
                <a16:creationId xmlns:a16="http://schemas.microsoft.com/office/drawing/2014/main" id="{C0058D74-5CBD-4D77-BC2A-BEDE99B7E23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7938" r="17938"/>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1969799B-83BD-9747-9A7D-0D5E1C9871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0" y="4578658"/>
            <a:ext cx="1527544" cy="1527544"/>
          </a:xfrm>
          <a:prstGeom prst="rect">
            <a:avLst/>
          </a:prstGeom>
        </p:spPr>
      </p:pic>
    </p:spTree>
    <p:extLst>
      <p:ext uri="{BB962C8B-B14F-4D97-AF65-F5344CB8AC3E}">
        <p14:creationId xmlns:p14="http://schemas.microsoft.com/office/powerpoint/2010/main" val="3957319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F793977A-D973-4D10-88BE-C5A68AF0B7FC}"/>
              </a:ext>
            </a:extLst>
          </p:cNvPr>
          <p:cNvSpPr>
            <a:spLocks noGrp="1"/>
          </p:cNvSpPr>
          <p:nvPr>
            <p:ph type="body" sz="half" idx="2"/>
          </p:nvPr>
        </p:nvSpPr>
        <p:spPr/>
        <p:txBody>
          <a:bodyPr>
            <a:noAutofit/>
          </a:bodyPr>
          <a:lstStyle/>
          <a:p>
            <a:r>
              <a:rPr lang="en-US" sz="3700" dirty="0"/>
              <a:t>A question that may be important for those in church administration—from the local church to the higher institutions—is whether there is a reliable church-evasion predictor.</a:t>
            </a:r>
            <a:endParaRPr lang="pt-BR" sz="3700" dirty="0"/>
          </a:p>
        </p:txBody>
      </p:sp>
      <p:pic>
        <p:nvPicPr>
          <p:cNvPr id="7" name="Espaço Reservado para Imagem 6" descr="Uma imagem contendo pessoa, laptop, interior, mesa&#10;&#10;Descrição gerada automaticamente">
            <a:extLst>
              <a:ext uri="{FF2B5EF4-FFF2-40B4-BE49-F238E27FC236}">
                <a16:creationId xmlns:a16="http://schemas.microsoft.com/office/drawing/2014/main" id="{6F806591-AACD-4CAB-BB94-B6A1B0D976FF}"/>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7938" r="17938"/>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2482BF41-0037-AF40-A03D-54AE627F09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0" y="4578658"/>
            <a:ext cx="1527544" cy="1527544"/>
          </a:xfrm>
          <a:prstGeom prst="rect">
            <a:avLst/>
          </a:prstGeom>
        </p:spPr>
      </p:pic>
    </p:spTree>
    <p:extLst>
      <p:ext uri="{BB962C8B-B14F-4D97-AF65-F5344CB8AC3E}">
        <p14:creationId xmlns:p14="http://schemas.microsoft.com/office/powerpoint/2010/main" val="1541208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CAA14E60-9600-4B6B-8907-1ED1F032DF7E}"/>
              </a:ext>
            </a:extLst>
          </p:cNvPr>
          <p:cNvSpPr>
            <a:spLocks noGrp="1"/>
          </p:cNvSpPr>
          <p:nvPr>
            <p:ph type="body" sz="half" idx="2"/>
          </p:nvPr>
        </p:nvSpPr>
        <p:spPr/>
        <p:txBody>
          <a:bodyPr>
            <a:normAutofit/>
          </a:bodyPr>
          <a:lstStyle/>
          <a:p>
            <a:r>
              <a:rPr lang="en-US" sz="3600" dirty="0"/>
              <a:t>Can we consider financial unfaithfulness toward God as evidence of “devotion to money getting” and of “dead spirituality”?</a:t>
            </a:r>
          </a:p>
        </p:txBody>
      </p:sp>
      <p:pic>
        <p:nvPicPr>
          <p:cNvPr id="5" name="Espaço Reservado para Imagem 4">
            <a:extLst>
              <a:ext uri="{FF2B5EF4-FFF2-40B4-BE49-F238E27FC236}">
                <a16:creationId xmlns:a16="http://schemas.microsoft.com/office/drawing/2014/main" id="{E53CC63F-9965-494A-BDF1-FCE9FCD712FC}"/>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8663" r="18663"/>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DB47FD3E-6CEC-1D44-B340-2EA87DF302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6277" y="4043470"/>
            <a:ext cx="1527544" cy="1527544"/>
          </a:xfrm>
          <a:prstGeom prst="rect">
            <a:avLst/>
          </a:prstGeom>
        </p:spPr>
      </p:pic>
    </p:spTree>
    <p:extLst>
      <p:ext uri="{BB962C8B-B14F-4D97-AF65-F5344CB8AC3E}">
        <p14:creationId xmlns:p14="http://schemas.microsoft.com/office/powerpoint/2010/main" val="3846562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1DE8B818-241C-4125-8D68-40BFEAAFCF4E}"/>
              </a:ext>
            </a:extLst>
          </p:cNvPr>
          <p:cNvSpPr>
            <a:spLocks noGrp="1"/>
          </p:cNvSpPr>
          <p:nvPr>
            <p:ph type="body" sz="half" idx="2"/>
          </p:nvPr>
        </p:nvSpPr>
        <p:spPr/>
        <p:txBody>
          <a:bodyPr>
            <a:normAutofit/>
          </a:bodyPr>
          <a:lstStyle/>
          <a:p>
            <a:r>
              <a:rPr lang="en-US" sz="3600" dirty="0"/>
              <a:t>He that will withhold from God that which He has lent him, will be unfaithful in the things of God in every respect.</a:t>
            </a:r>
            <a:endParaRPr lang="pt-BR" sz="3600" dirty="0"/>
          </a:p>
        </p:txBody>
      </p:sp>
      <p:sp>
        <p:nvSpPr>
          <p:cNvPr id="5" name="Espaço Reservado para Texto 4">
            <a:extLst>
              <a:ext uri="{FF2B5EF4-FFF2-40B4-BE49-F238E27FC236}">
                <a16:creationId xmlns:a16="http://schemas.microsoft.com/office/drawing/2014/main" id="{7C48AD99-A0A3-4D1A-B98E-1BEE3A75C9BD}"/>
              </a:ext>
            </a:extLst>
          </p:cNvPr>
          <p:cNvSpPr>
            <a:spLocks noGrp="1"/>
          </p:cNvSpPr>
          <p:nvPr>
            <p:ph type="body" sz="quarter" idx="10"/>
          </p:nvPr>
        </p:nvSpPr>
        <p:spPr/>
        <p:txBody>
          <a:bodyPr/>
          <a:lstStyle/>
          <a:p>
            <a:r>
              <a:rPr lang="en-US" i="1" dirty="0"/>
              <a:t>Testimonies for the Churches</a:t>
            </a:r>
            <a:r>
              <a:rPr lang="pt-BR" dirty="0"/>
              <a:t>, vol. 1, p. 198.</a:t>
            </a:r>
          </a:p>
        </p:txBody>
      </p:sp>
      <p:pic>
        <p:nvPicPr>
          <p:cNvPr id="6" name="Picture 5" descr="A picture containing drawing&#10;&#10;Description automatically generated">
            <a:extLst>
              <a:ext uri="{FF2B5EF4-FFF2-40B4-BE49-F238E27FC236}">
                <a16:creationId xmlns:a16="http://schemas.microsoft.com/office/drawing/2014/main" id="{43560A80-99B4-BC4B-B024-CDB6EB1428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737" y="5349922"/>
            <a:ext cx="1527544" cy="1527544"/>
          </a:xfrm>
          <a:prstGeom prst="rect">
            <a:avLst/>
          </a:prstGeom>
        </p:spPr>
      </p:pic>
    </p:spTree>
    <p:extLst>
      <p:ext uri="{BB962C8B-B14F-4D97-AF65-F5344CB8AC3E}">
        <p14:creationId xmlns:p14="http://schemas.microsoft.com/office/powerpoint/2010/main" val="951265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C45024FA-7678-468D-B5DF-E00FA03697A2}"/>
              </a:ext>
            </a:extLst>
          </p:cNvPr>
          <p:cNvSpPr>
            <a:spLocks noGrp="1"/>
          </p:cNvSpPr>
          <p:nvPr>
            <p:ph type="body" sz="half" idx="2"/>
          </p:nvPr>
        </p:nvSpPr>
        <p:spPr/>
        <p:txBody>
          <a:bodyPr>
            <a:normAutofit/>
          </a:bodyPr>
          <a:lstStyle/>
          <a:p>
            <a:r>
              <a:rPr lang="en-US" sz="3400" dirty="0"/>
              <a:t>This radical and far-reaching statement (“will be unfaithful in the things of God in every respect”) connects a church member who is withholding from God with the gradual development of all kinds of imaginable unfaithfulness. </a:t>
            </a:r>
            <a:endParaRPr lang="pt-BR" sz="3400" dirty="0"/>
          </a:p>
        </p:txBody>
      </p:sp>
      <p:pic>
        <p:nvPicPr>
          <p:cNvPr id="13" name="Espaço Reservado para Imagem 12" descr="Uma imagem contendo interior, sentado, bagagem, parede&#10;&#10;Descrição gerada automaticamente">
            <a:extLst>
              <a:ext uri="{FF2B5EF4-FFF2-40B4-BE49-F238E27FC236}">
                <a16:creationId xmlns:a16="http://schemas.microsoft.com/office/drawing/2014/main" id="{321903B3-164D-4E39-AB40-570C21C52EA2}"/>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7938" r="17938"/>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35D156EE-CEDE-8542-BE8D-ABC4BD8873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0" y="4578658"/>
            <a:ext cx="1527544" cy="1527544"/>
          </a:xfrm>
          <a:prstGeom prst="rect">
            <a:avLst/>
          </a:prstGeom>
        </p:spPr>
      </p:pic>
    </p:spTree>
    <p:extLst>
      <p:ext uri="{BB962C8B-B14F-4D97-AF65-F5344CB8AC3E}">
        <p14:creationId xmlns:p14="http://schemas.microsoft.com/office/powerpoint/2010/main" val="2998053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283231BE-2366-41FF-A10A-92E6920FF0A0}"/>
              </a:ext>
            </a:extLst>
          </p:cNvPr>
          <p:cNvSpPr>
            <a:spLocks noGrp="1"/>
          </p:cNvSpPr>
          <p:nvPr>
            <p:ph type="body" sz="half" idx="2"/>
          </p:nvPr>
        </p:nvSpPr>
        <p:spPr/>
        <p:txBody>
          <a:bodyPr>
            <a:normAutofit/>
          </a:bodyPr>
          <a:lstStyle/>
          <a:p>
            <a:r>
              <a:rPr lang="en-US" sz="3600" dirty="0"/>
              <a:t>This leads to a “dead spirituality” stage, and finally to apostasy and church evasion.</a:t>
            </a:r>
          </a:p>
        </p:txBody>
      </p:sp>
      <p:pic>
        <p:nvPicPr>
          <p:cNvPr id="5" name="Espaço Reservado para Imagem 4" descr="Uma imagem contendo céu, ao ar livre, cena, caminho&#10;&#10;Descrição gerada automaticamente">
            <a:extLst>
              <a:ext uri="{FF2B5EF4-FFF2-40B4-BE49-F238E27FC236}">
                <a16:creationId xmlns:a16="http://schemas.microsoft.com/office/drawing/2014/main" id="{DB629075-0626-4C1A-8A62-D4E009FC9E32}"/>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7938" r="17938"/>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FCF08EAA-EB71-9441-AB16-ACBD7DA67D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0" y="4578658"/>
            <a:ext cx="1527544" cy="1527544"/>
          </a:xfrm>
          <a:prstGeom prst="rect">
            <a:avLst/>
          </a:prstGeom>
        </p:spPr>
      </p:pic>
    </p:spTree>
    <p:extLst>
      <p:ext uri="{BB962C8B-B14F-4D97-AF65-F5344CB8AC3E}">
        <p14:creationId xmlns:p14="http://schemas.microsoft.com/office/powerpoint/2010/main" val="3775640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CF10F101-5E72-4139-BF06-09A64C69A637}"/>
              </a:ext>
            </a:extLst>
          </p:cNvPr>
          <p:cNvSpPr>
            <a:spLocks noGrp="1"/>
          </p:cNvSpPr>
          <p:nvPr>
            <p:ph type="title"/>
          </p:nvPr>
        </p:nvSpPr>
        <p:spPr/>
        <p:txBody>
          <a:bodyPr/>
          <a:lstStyle/>
          <a:p>
            <a:r>
              <a:rPr lang="en-US" b="1" dirty="0"/>
              <a:t>All SAD members who left the church from 2015-2017:</a:t>
            </a:r>
            <a:endParaRPr lang="pt-BR" dirty="0"/>
          </a:p>
        </p:txBody>
      </p:sp>
      <p:graphicFrame>
        <p:nvGraphicFramePr>
          <p:cNvPr id="10" name="Espaço Reservado para Conteúdo 9">
            <a:extLst>
              <a:ext uri="{FF2B5EF4-FFF2-40B4-BE49-F238E27FC236}">
                <a16:creationId xmlns:a16="http://schemas.microsoft.com/office/drawing/2014/main" id="{34A41FD5-3A6B-48CC-8AA4-5BBC6DB85700}"/>
              </a:ext>
            </a:extLst>
          </p:cNvPr>
          <p:cNvGraphicFramePr>
            <a:graphicFrameLocks noGrp="1"/>
          </p:cNvGraphicFramePr>
          <p:nvPr>
            <p:ph idx="1"/>
            <p:extLst>
              <p:ext uri="{D42A27DB-BD31-4B8C-83A1-F6EECF244321}">
                <p14:modId xmlns:p14="http://schemas.microsoft.com/office/powerpoint/2010/main" val="996001582"/>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11" name="CaixaDeTexto 10">
            <a:extLst>
              <a:ext uri="{FF2B5EF4-FFF2-40B4-BE49-F238E27FC236}">
                <a16:creationId xmlns:a16="http://schemas.microsoft.com/office/drawing/2014/main" id="{58658D48-36D9-47E4-BBCD-3886434DECD6}"/>
              </a:ext>
            </a:extLst>
          </p:cNvPr>
          <p:cNvSpPr txBox="1"/>
          <p:nvPr/>
        </p:nvSpPr>
        <p:spPr>
          <a:xfrm>
            <a:off x="1174467" y="6176963"/>
            <a:ext cx="3707227" cy="646331"/>
          </a:xfrm>
          <a:prstGeom prst="rect">
            <a:avLst/>
          </a:prstGeom>
          <a:noFill/>
        </p:spPr>
        <p:txBody>
          <a:bodyPr wrap="none" rtlCol="0">
            <a:spAutoFit/>
          </a:bodyPr>
          <a:lstStyle/>
          <a:p>
            <a:r>
              <a:rPr lang="en-US" dirty="0"/>
              <a:t>An average of 86%: no tithing record</a:t>
            </a:r>
            <a:r>
              <a:rPr lang="pt-BR" dirty="0"/>
              <a:t>.</a:t>
            </a:r>
          </a:p>
          <a:p>
            <a:endParaRPr lang="pt-BR" dirty="0"/>
          </a:p>
        </p:txBody>
      </p:sp>
      <p:sp>
        <p:nvSpPr>
          <p:cNvPr id="12" name="CaixaDeTexto 11">
            <a:extLst>
              <a:ext uri="{FF2B5EF4-FFF2-40B4-BE49-F238E27FC236}">
                <a16:creationId xmlns:a16="http://schemas.microsoft.com/office/drawing/2014/main" id="{3B23121D-3DE1-4554-90F6-B3AC63D1E8B1}"/>
              </a:ext>
            </a:extLst>
          </p:cNvPr>
          <p:cNvSpPr txBox="1"/>
          <p:nvPr/>
        </p:nvSpPr>
        <p:spPr>
          <a:xfrm>
            <a:off x="6723815" y="6211669"/>
            <a:ext cx="3891002" cy="646331"/>
          </a:xfrm>
          <a:prstGeom prst="rect">
            <a:avLst/>
          </a:prstGeom>
          <a:noFill/>
        </p:spPr>
        <p:txBody>
          <a:bodyPr wrap="none" rtlCol="0">
            <a:spAutoFit/>
          </a:bodyPr>
          <a:lstStyle/>
          <a:p>
            <a:r>
              <a:rPr lang="en-US" dirty="0"/>
              <a:t>An average of 91%: no offering record.</a:t>
            </a:r>
          </a:p>
          <a:p>
            <a:endParaRPr lang="pt-BR" dirty="0"/>
          </a:p>
        </p:txBody>
      </p:sp>
    </p:spTree>
    <p:extLst>
      <p:ext uri="{BB962C8B-B14F-4D97-AF65-F5344CB8AC3E}">
        <p14:creationId xmlns:p14="http://schemas.microsoft.com/office/powerpoint/2010/main" val="3719578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206FDF5F-7E3C-4561-B057-6F7F8F53CAD9}"/>
              </a:ext>
            </a:extLst>
          </p:cNvPr>
          <p:cNvSpPr>
            <a:spLocks noGrp="1"/>
          </p:cNvSpPr>
          <p:nvPr>
            <p:ph type="body" sz="half" idx="2"/>
          </p:nvPr>
        </p:nvSpPr>
        <p:spPr/>
        <p:txBody>
          <a:bodyPr>
            <a:normAutofit/>
          </a:bodyPr>
          <a:lstStyle/>
          <a:p>
            <a:r>
              <a:rPr lang="en-US" sz="3600" dirty="0"/>
              <a:t>The treasury will be full if all adopt this system, and the contributors will not be left the poorer. Through every investment made, they will become more wedded to the cause of present truth.</a:t>
            </a:r>
            <a:endParaRPr lang="pt-BR" sz="3600" dirty="0"/>
          </a:p>
        </p:txBody>
      </p:sp>
      <p:sp>
        <p:nvSpPr>
          <p:cNvPr id="5" name="Espaço Reservado para Texto 4">
            <a:extLst>
              <a:ext uri="{FF2B5EF4-FFF2-40B4-BE49-F238E27FC236}">
                <a16:creationId xmlns:a16="http://schemas.microsoft.com/office/drawing/2014/main" id="{A75A1938-0400-4BDE-A025-FAAD3BB6E408}"/>
              </a:ext>
            </a:extLst>
          </p:cNvPr>
          <p:cNvSpPr>
            <a:spLocks noGrp="1"/>
          </p:cNvSpPr>
          <p:nvPr>
            <p:ph type="body" sz="quarter" idx="10"/>
          </p:nvPr>
        </p:nvSpPr>
        <p:spPr/>
        <p:txBody>
          <a:bodyPr/>
          <a:lstStyle/>
          <a:p>
            <a:r>
              <a:rPr lang="bg-BG" i="1" dirty="0"/>
              <a:t>Counsels on Stewardship </a:t>
            </a:r>
            <a:r>
              <a:rPr lang="pt-BR" dirty="0"/>
              <a:t>, p. </a:t>
            </a:r>
            <a:r>
              <a:rPr lang="bg-BG" dirty="0"/>
              <a:t>73</a:t>
            </a:r>
            <a:endParaRPr lang="pt-BR" dirty="0"/>
          </a:p>
        </p:txBody>
      </p:sp>
      <p:pic>
        <p:nvPicPr>
          <p:cNvPr id="6" name="Picture 5" descr="A picture containing drawing&#10;&#10;Description automatically generated">
            <a:extLst>
              <a:ext uri="{FF2B5EF4-FFF2-40B4-BE49-F238E27FC236}">
                <a16:creationId xmlns:a16="http://schemas.microsoft.com/office/drawing/2014/main" id="{8919C2A1-6343-6B40-ABB1-7303042043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737" y="5330456"/>
            <a:ext cx="1527544" cy="1527544"/>
          </a:xfrm>
          <a:prstGeom prst="rect">
            <a:avLst/>
          </a:prstGeom>
        </p:spPr>
      </p:pic>
    </p:spTree>
    <p:extLst>
      <p:ext uri="{BB962C8B-B14F-4D97-AF65-F5344CB8AC3E}">
        <p14:creationId xmlns:p14="http://schemas.microsoft.com/office/powerpoint/2010/main" val="2666305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8808BDC3-61C0-404A-BBC0-B2BD40DCE2C8}"/>
              </a:ext>
            </a:extLst>
          </p:cNvPr>
          <p:cNvSpPr>
            <a:spLocks noGrp="1"/>
          </p:cNvSpPr>
          <p:nvPr>
            <p:ph type="body" sz="half" idx="2"/>
          </p:nvPr>
        </p:nvSpPr>
        <p:spPr/>
        <p:txBody>
          <a:bodyPr>
            <a:normAutofit/>
          </a:bodyPr>
          <a:lstStyle/>
          <a:p>
            <a:r>
              <a:rPr lang="en-US" sz="3600" dirty="0"/>
              <a:t>Spiritual prosperity is </a:t>
            </a:r>
            <a:br>
              <a:rPr lang="en-US" sz="3600" dirty="0"/>
            </a:br>
            <a:r>
              <a:rPr lang="en-US" sz="3600" dirty="0"/>
              <a:t>closely bound up with </a:t>
            </a:r>
            <a:br>
              <a:rPr lang="en-US" sz="3600" dirty="0"/>
            </a:br>
            <a:r>
              <a:rPr lang="en-US" sz="3600" dirty="0"/>
              <a:t>Christian liberality. </a:t>
            </a:r>
            <a:endParaRPr lang="pt-BR" sz="3600" dirty="0"/>
          </a:p>
        </p:txBody>
      </p:sp>
      <p:sp>
        <p:nvSpPr>
          <p:cNvPr id="5" name="Espaço Reservado para Texto 4">
            <a:extLst>
              <a:ext uri="{FF2B5EF4-FFF2-40B4-BE49-F238E27FC236}">
                <a16:creationId xmlns:a16="http://schemas.microsoft.com/office/drawing/2014/main" id="{B6CC414E-EBD9-42EE-9246-D0C7962D9DCA}"/>
              </a:ext>
            </a:extLst>
          </p:cNvPr>
          <p:cNvSpPr>
            <a:spLocks noGrp="1"/>
          </p:cNvSpPr>
          <p:nvPr>
            <p:ph type="body" sz="quarter" idx="10"/>
          </p:nvPr>
        </p:nvSpPr>
        <p:spPr/>
        <p:txBody>
          <a:bodyPr/>
          <a:lstStyle/>
          <a:p>
            <a:r>
              <a:rPr lang="en-US" i="1" dirty="0"/>
              <a:t>Counsels on Stewardship</a:t>
            </a:r>
            <a:r>
              <a:rPr lang="en-US" dirty="0"/>
              <a:t>,</a:t>
            </a:r>
            <a:r>
              <a:rPr lang="bg-BG" dirty="0"/>
              <a:t> </a:t>
            </a:r>
            <a:r>
              <a:rPr lang="pt-BR" dirty="0"/>
              <a:t>p. </a:t>
            </a:r>
            <a:r>
              <a:rPr lang="bg-BG" dirty="0"/>
              <a:t>49</a:t>
            </a:r>
            <a:endParaRPr lang="pt-BR" dirty="0"/>
          </a:p>
        </p:txBody>
      </p:sp>
      <p:pic>
        <p:nvPicPr>
          <p:cNvPr id="6" name="Picture 5" descr="A picture containing drawing&#10;&#10;Description automatically generated">
            <a:extLst>
              <a:ext uri="{FF2B5EF4-FFF2-40B4-BE49-F238E27FC236}">
                <a16:creationId xmlns:a16="http://schemas.microsoft.com/office/drawing/2014/main" id="{23544FFF-F3B3-F14B-9C96-1AEC571513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026" y="5383565"/>
            <a:ext cx="1527544" cy="1527544"/>
          </a:xfrm>
          <a:prstGeom prst="rect">
            <a:avLst/>
          </a:prstGeom>
        </p:spPr>
      </p:pic>
    </p:spTree>
    <p:extLst>
      <p:ext uri="{BB962C8B-B14F-4D97-AF65-F5344CB8AC3E}">
        <p14:creationId xmlns:p14="http://schemas.microsoft.com/office/powerpoint/2010/main" val="4059920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0FD466D4-701F-4B46-BAE0-F181557C4F23}"/>
              </a:ext>
            </a:extLst>
          </p:cNvPr>
          <p:cNvSpPr>
            <a:spLocks noGrp="1"/>
          </p:cNvSpPr>
          <p:nvPr>
            <p:ph type="body" sz="half" idx="2"/>
          </p:nvPr>
        </p:nvSpPr>
        <p:spPr/>
        <p:txBody>
          <a:bodyPr>
            <a:normAutofit/>
          </a:bodyPr>
          <a:lstStyle/>
          <a:p>
            <a:r>
              <a:rPr lang="en-US" sz="3600" dirty="0"/>
              <a:t>This is why Christian liberality must be emphasized, practiced, and studied whenever spiritual prosperity and higher retention rates are expected.</a:t>
            </a:r>
            <a:endParaRPr lang="pt-BR" sz="3600" dirty="0"/>
          </a:p>
        </p:txBody>
      </p:sp>
      <p:pic>
        <p:nvPicPr>
          <p:cNvPr id="5" name="Espaço Reservado para Imagem 4">
            <a:extLst>
              <a:ext uri="{FF2B5EF4-FFF2-40B4-BE49-F238E27FC236}">
                <a16:creationId xmlns:a16="http://schemas.microsoft.com/office/drawing/2014/main" id="{A3855D59-DD23-4E0F-ACBE-41EEA9E85C3C}"/>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7938" r="17938"/>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F9A49A97-E0A9-B44C-B086-A7D14E6A09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0" y="4578658"/>
            <a:ext cx="1527544" cy="1527544"/>
          </a:xfrm>
          <a:prstGeom prst="rect">
            <a:avLst/>
          </a:prstGeom>
        </p:spPr>
      </p:pic>
    </p:spTree>
    <p:extLst>
      <p:ext uri="{BB962C8B-B14F-4D97-AF65-F5344CB8AC3E}">
        <p14:creationId xmlns:p14="http://schemas.microsoft.com/office/powerpoint/2010/main" val="2356469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CFAA12E7-8913-4D68-9ECF-3D9DB755FBFD}"/>
              </a:ext>
            </a:extLst>
          </p:cNvPr>
          <p:cNvSpPr>
            <a:spLocks noGrp="1"/>
          </p:cNvSpPr>
          <p:nvPr>
            <p:ph type="body" sz="half" idx="2"/>
          </p:nvPr>
        </p:nvSpPr>
        <p:spPr/>
        <p:txBody>
          <a:bodyPr/>
          <a:lstStyle/>
          <a:p>
            <a:r>
              <a:rPr lang="en-US" sz="3600" dirty="0"/>
              <a:t>Those churches who are the most systematic and liberal in sustaining the cause of God are the most prosperous spiritually.</a:t>
            </a:r>
          </a:p>
          <a:p>
            <a:endParaRPr lang="pt-BR" dirty="0"/>
          </a:p>
        </p:txBody>
      </p:sp>
      <p:sp>
        <p:nvSpPr>
          <p:cNvPr id="5" name="Espaço Reservado para Texto 4">
            <a:extLst>
              <a:ext uri="{FF2B5EF4-FFF2-40B4-BE49-F238E27FC236}">
                <a16:creationId xmlns:a16="http://schemas.microsoft.com/office/drawing/2014/main" id="{7044F3FD-FAE1-4BC3-88ED-5894ADC65DD6}"/>
              </a:ext>
            </a:extLst>
          </p:cNvPr>
          <p:cNvSpPr>
            <a:spLocks noGrp="1"/>
          </p:cNvSpPr>
          <p:nvPr>
            <p:ph type="body" sz="quarter" idx="10"/>
          </p:nvPr>
        </p:nvSpPr>
        <p:spPr/>
        <p:txBody>
          <a:bodyPr/>
          <a:lstStyle/>
          <a:p>
            <a:r>
              <a:rPr lang="en-US" i="1" dirty="0"/>
              <a:t>Testimonies for the Church</a:t>
            </a:r>
            <a:r>
              <a:rPr lang="pt-BR" dirty="0"/>
              <a:t>, vol. 3, p. 405</a:t>
            </a:r>
          </a:p>
        </p:txBody>
      </p:sp>
      <p:pic>
        <p:nvPicPr>
          <p:cNvPr id="6" name="Picture 5" descr="A picture containing drawing&#10;&#10;Description automatically generated">
            <a:extLst>
              <a:ext uri="{FF2B5EF4-FFF2-40B4-BE49-F238E27FC236}">
                <a16:creationId xmlns:a16="http://schemas.microsoft.com/office/drawing/2014/main" id="{E47ABE34-AD6D-3D47-AC7E-CE9D7A03B6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737" y="5349922"/>
            <a:ext cx="1527544" cy="1527544"/>
          </a:xfrm>
          <a:prstGeom prst="rect">
            <a:avLst/>
          </a:prstGeom>
        </p:spPr>
      </p:pic>
    </p:spTree>
    <p:extLst>
      <p:ext uri="{BB962C8B-B14F-4D97-AF65-F5344CB8AC3E}">
        <p14:creationId xmlns:p14="http://schemas.microsoft.com/office/powerpoint/2010/main" val="790574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D2C8D50C-8939-4ABF-8A3E-CAF9970D1CCB}"/>
              </a:ext>
            </a:extLst>
          </p:cNvPr>
          <p:cNvSpPr>
            <a:spLocks noGrp="1"/>
          </p:cNvSpPr>
          <p:nvPr>
            <p:ph type="body" sz="half" idx="2"/>
          </p:nvPr>
        </p:nvSpPr>
        <p:spPr/>
        <p:txBody>
          <a:bodyPr>
            <a:normAutofit/>
          </a:bodyPr>
          <a:lstStyle/>
          <a:p>
            <a:r>
              <a:rPr lang="en-US" sz="3600" dirty="0"/>
              <a:t>The work of imparting the heavenly gifts (through tithes, offerings, and charity) “is the life and growth of the church.”</a:t>
            </a:r>
            <a:endParaRPr lang="pt-BR" sz="3600" dirty="0"/>
          </a:p>
        </p:txBody>
      </p:sp>
      <p:pic>
        <p:nvPicPr>
          <p:cNvPr id="5" name="Espaço Reservado para Imagem 4">
            <a:extLst>
              <a:ext uri="{FF2B5EF4-FFF2-40B4-BE49-F238E27FC236}">
                <a16:creationId xmlns:a16="http://schemas.microsoft.com/office/drawing/2014/main" id="{BD2FA590-34A2-4353-B043-7970519B3AC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7938" r="17938"/>
          <a:stretch>
            <a:fillRect/>
          </a:stretch>
        </p:blipFill>
        <p:spPr/>
      </p:pic>
      <p:sp>
        <p:nvSpPr>
          <p:cNvPr id="6" name="Espaço Reservado para Texto 4">
            <a:extLst>
              <a:ext uri="{FF2B5EF4-FFF2-40B4-BE49-F238E27FC236}">
                <a16:creationId xmlns:a16="http://schemas.microsoft.com/office/drawing/2014/main" id="{F740FA4F-A8C6-284B-9B16-2AE90AA69BDD}"/>
              </a:ext>
            </a:extLst>
          </p:cNvPr>
          <p:cNvSpPr txBox="1">
            <a:spLocks/>
          </p:cNvSpPr>
          <p:nvPr/>
        </p:nvSpPr>
        <p:spPr>
          <a:xfrm>
            <a:off x="5677786" y="5114430"/>
            <a:ext cx="6181974" cy="456584"/>
          </a:xfrm>
          <a:prstGeom prst="rect">
            <a:avLst/>
          </a:prstGeom>
          <a:ln w="19050">
            <a:solidFill>
              <a:srgbClr val="385D8A"/>
            </a:solidFill>
            <a:prstDash val="sysDash"/>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i="1" dirty="0">
                <a:solidFill>
                  <a:srgbClr val="002060"/>
                </a:solidFill>
              </a:rPr>
              <a:t>  Testimonies for the Church</a:t>
            </a:r>
            <a:r>
              <a:rPr lang="pt-BR" sz="2000" dirty="0">
                <a:solidFill>
                  <a:srgbClr val="002060"/>
                </a:solidFill>
              </a:rPr>
              <a:t>, vol. 3, p. 448</a:t>
            </a:r>
          </a:p>
        </p:txBody>
      </p:sp>
      <p:pic>
        <p:nvPicPr>
          <p:cNvPr id="7" name="Picture 6" descr="A picture containing drawing&#10;&#10;Description automatically generated">
            <a:extLst>
              <a:ext uri="{FF2B5EF4-FFF2-40B4-BE49-F238E27FC236}">
                <a16:creationId xmlns:a16="http://schemas.microsoft.com/office/drawing/2014/main" id="{A4FCFD7D-19EF-954C-8B72-141DCF4EC7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0" y="4578658"/>
            <a:ext cx="1527544" cy="1527544"/>
          </a:xfrm>
          <a:prstGeom prst="rect">
            <a:avLst/>
          </a:prstGeom>
        </p:spPr>
      </p:pic>
    </p:spTree>
    <p:extLst>
      <p:ext uri="{BB962C8B-B14F-4D97-AF65-F5344CB8AC3E}">
        <p14:creationId xmlns:p14="http://schemas.microsoft.com/office/powerpoint/2010/main" val="3696810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A57C5646-2958-43E1-A07E-6EC9E3B56EF8}"/>
              </a:ext>
            </a:extLst>
          </p:cNvPr>
          <p:cNvSpPr>
            <a:spLocks noGrp="1"/>
          </p:cNvSpPr>
          <p:nvPr>
            <p:ph type="body" sz="half" idx="2"/>
          </p:nvPr>
        </p:nvSpPr>
        <p:spPr/>
        <p:txBody>
          <a:bodyPr>
            <a:normAutofit/>
          </a:bodyPr>
          <a:lstStyle/>
          <a:p>
            <a:r>
              <a:rPr lang="en-US" sz="3600" dirty="0"/>
              <a:t>If identified, it may help leaders to provide priority ministerial attention (nurture) to those in greater need, which would certainly affect retention rates. </a:t>
            </a:r>
            <a:endParaRPr lang="pt-BR" sz="3600" dirty="0"/>
          </a:p>
        </p:txBody>
      </p:sp>
      <p:pic>
        <p:nvPicPr>
          <p:cNvPr id="7" name="Espaço Reservado para Imagem 6" descr="Uma imagem contendo pessoa&#10;&#10;Descrição gerada automaticamente">
            <a:extLst>
              <a:ext uri="{FF2B5EF4-FFF2-40B4-BE49-F238E27FC236}">
                <a16:creationId xmlns:a16="http://schemas.microsoft.com/office/drawing/2014/main" id="{8C58924A-2D86-4648-8642-F44898CF005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7938" r="17938"/>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5778B0D3-5C6D-D243-A4C2-848A8C92A1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4718" y="4599923"/>
            <a:ext cx="1527544" cy="1527544"/>
          </a:xfrm>
          <a:prstGeom prst="rect">
            <a:avLst/>
          </a:prstGeom>
        </p:spPr>
      </p:pic>
    </p:spTree>
    <p:extLst>
      <p:ext uri="{BB962C8B-B14F-4D97-AF65-F5344CB8AC3E}">
        <p14:creationId xmlns:p14="http://schemas.microsoft.com/office/powerpoint/2010/main" val="123623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F5A70265-31C4-47B6-8E12-EC6C5BAC992D}"/>
              </a:ext>
            </a:extLst>
          </p:cNvPr>
          <p:cNvSpPr>
            <a:spLocks noGrp="1"/>
          </p:cNvSpPr>
          <p:nvPr>
            <p:ph type="body" sz="half" idx="2"/>
          </p:nvPr>
        </p:nvSpPr>
        <p:spPr/>
        <p:txBody>
          <a:bodyPr>
            <a:normAutofit/>
          </a:bodyPr>
          <a:lstStyle/>
          <a:p>
            <a:r>
              <a:rPr lang="en-US" sz="3600" dirty="0"/>
              <a:t>It seems clear that spiritual financial giving is strongly related to church growth and spiritual prosperity of churches, making apostasy less probable</a:t>
            </a:r>
            <a:r>
              <a:rPr lang="pt-BR" sz="3600" dirty="0"/>
              <a:t>. </a:t>
            </a:r>
          </a:p>
        </p:txBody>
      </p:sp>
      <p:pic>
        <p:nvPicPr>
          <p:cNvPr id="9" name="Espaço Reservado para Imagem 8">
            <a:extLst>
              <a:ext uri="{FF2B5EF4-FFF2-40B4-BE49-F238E27FC236}">
                <a16:creationId xmlns:a16="http://schemas.microsoft.com/office/drawing/2014/main" id="{CEDC25E8-EDDA-4200-A9C1-22FA57D9E9D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2961" r="22961"/>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AD48F0CC-E00B-1949-8152-0911141CE5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2035" y="4509268"/>
            <a:ext cx="1527544" cy="1527544"/>
          </a:xfrm>
          <a:prstGeom prst="rect">
            <a:avLst/>
          </a:prstGeom>
        </p:spPr>
      </p:pic>
    </p:spTree>
    <p:extLst>
      <p:ext uri="{BB962C8B-B14F-4D97-AF65-F5344CB8AC3E}">
        <p14:creationId xmlns:p14="http://schemas.microsoft.com/office/powerpoint/2010/main" val="4238394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BA8827EB-4753-4640-A9FC-54EA49F0BB42}"/>
              </a:ext>
            </a:extLst>
          </p:cNvPr>
          <p:cNvSpPr>
            <a:spLocks noGrp="1"/>
          </p:cNvSpPr>
          <p:nvPr>
            <p:ph type="title"/>
          </p:nvPr>
        </p:nvSpPr>
        <p:spPr/>
        <p:txBody>
          <a:bodyPr>
            <a:normAutofit/>
          </a:bodyPr>
          <a:lstStyle/>
          <a:p>
            <a:r>
              <a:rPr lang="en-US" sz="3600" dirty="0"/>
              <a:t>But more than that, it is evaluated by God. </a:t>
            </a:r>
            <a:endParaRPr lang="pt-BR" sz="3600" dirty="0"/>
          </a:p>
        </p:txBody>
      </p:sp>
      <p:pic>
        <p:nvPicPr>
          <p:cNvPr id="9" name="Espaço Reservado para Imagem 8" descr="Uma imagem contendo interior, pessoa, pequeno&#10;&#10;Descrição gerada automaticamente">
            <a:extLst>
              <a:ext uri="{FF2B5EF4-FFF2-40B4-BE49-F238E27FC236}">
                <a16:creationId xmlns:a16="http://schemas.microsoft.com/office/drawing/2014/main" id="{6F8361CD-C8F4-4243-B11A-965FBFC79617}"/>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7810" r="17810"/>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BE682DD0-559E-ED48-94D1-1E142308BC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52304" y="4658944"/>
            <a:ext cx="1527544" cy="1527544"/>
          </a:xfrm>
          <a:prstGeom prst="rect">
            <a:avLst/>
          </a:prstGeom>
        </p:spPr>
      </p:pic>
    </p:spTree>
    <p:extLst>
      <p:ext uri="{BB962C8B-B14F-4D97-AF65-F5344CB8AC3E}">
        <p14:creationId xmlns:p14="http://schemas.microsoft.com/office/powerpoint/2010/main" val="763121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71CC43B2-8065-48CC-AA95-8903BBD729DE}"/>
              </a:ext>
            </a:extLst>
          </p:cNvPr>
          <p:cNvSpPr>
            <a:spLocks noGrp="1"/>
          </p:cNvSpPr>
          <p:nvPr>
            <p:ph type="body" sz="half" idx="2"/>
          </p:nvPr>
        </p:nvSpPr>
        <p:spPr/>
        <p:txBody>
          <a:bodyPr/>
          <a:lstStyle/>
          <a:p>
            <a:r>
              <a:rPr lang="en-US" dirty="0"/>
              <a:t>Each of you should give what you have decided in your heart to give, not reluctantly or under compulsion, for God loves a cheerful giver.</a:t>
            </a:r>
            <a:endParaRPr lang="pt-BR" dirty="0"/>
          </a:p>
        </p:txBody>
      </p:sp>
      <p:sp>
        <p:nvSpPr>
          <p:cNvPr id="5" name="Espaço Reservado para Texto 4">
            <a:extLst>
              <a:ext uri="{FF2B5EF4-FFF2-40B4-BE49-F238E27FC236}">
                <a16:creationId xmlns:a16="http://schemas.microsoft.com/office/drawing/2014/main" id="{1D220F20-B09E-4D94-A596-544B967052F8}"/>
              </a:ext>
            </a:extLst>
          </p:cNvPr>
          <p:cNvSpPr>
            <a:spLocks noGrp="1"/>
          </p:cNvSpPr>
          <p:nvPr>
            <p:ph type="body" sz="quarter" idx="10"/>
          </p:nvPr>
        </p:nvSpPr>
        <p:spPr/>
        <p:txBody>
          <a:bodyPr/>
          <a:lstStyle/>
          <a:p>
            <a:r>
              <a:rPr lang="en-US" dirty="0"/>
              <a:t>2 </a:t>
            </a:r>
            <a:r>
              <a:rPr lang="en-US" dirty="0" err="1"/>
              <a:t>CoR.</a:t>
            </a:r>
            <a:r>
              <a:rPr lang="en-US" dirty="0"/>
              <a:t> 9:7, NIV</a:t>
            </a:r>
          </a:p>
        </p:txBody>
      </p:sp>
    </p:spTree>
    <p:extLst>
      <p:ext uri="{BB962C8B-B14F-4D97-AF65-F5344CB8AC3E}">
        <p14:creationId xmlns:p14="http://schemas.microsoft.com/office/powerpoint/2010/main" val="1387113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E98BEF68-EE70-45CB-8C07-0FB99C6697F1}"/>
              </a:ext>
            </a:extLst>
          </p:cNvPr>
          <p:cNvSpPr>
            <a:spLocks noGrp="1"/>
          </p:cNvSpPr>
          <p:nvPr>
            <p:ph type="body" sz="half" idx="2"/>
          </p:nvPr>
        </p:nvSpPr>
        <p:spPr/>
        <p:txBody>
          <a:bodyPr>
            <a:normAutofit/>
          </a:bodyPr>
          <a:lstStyle/>
          <a:p>
            <a:r>
              <a:rPr lang="en-US" sz="3600" dirty="0"/>
              <a:t>A broader investigation is still needed to verify data regarding the relationship between spiritual financial giving and church-retention patterns. </a:t>
            </a:r>
            <a:endParaRPr lang="pt-BR" sz="3600" dirty="0"/>
          </a:p>
        </p:txBody>
      </p:sp>
      <p:pic>
        <p:nvPicPr>
          <p:cNvPr id="7" name="Espaço Reservado para Imagem 6">
            <a:extLst>
              <a:ext uri="{FF2B5EF4-FFF2-40B4-BE49-F238E27FC236}">
                <a16:creationId xmlns:a16="http://schemas.microsoft.com/office/drawing/2014/main" id="{F006C114-2960-422F-B44C-35B64AA31FD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0663" r="20663"/>
          <a:stretch>
            <a:fillRect/>
          </a:stretch>
        </p:blipFill>
        <p:spPr/>
      </p:pic>
      <p:pic>
        <p:nvPicPr>
          <p:cNvPr id="5" name="Picture 4" descr="A picture containing drawing&#10;&#10;Description automatically generated">
            <a:extLst>
              <a:ext uri="{FF2B5EF4-FFF2-40B4-BE49-F238E27FC236}">
                <a16:creationId xmlns:a16="http://schemas.microsoft.com/office/drawing/2014/main" id="{C676FEF0-D7A0-284D-854E-C60C7C5F75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0" y="4578658"/>
            <a:ext cx="1527544" cy="1527544"/>
          </a:xfrm>
          <a:prstGeom prst="rect">
            <a:avLst/>
          </a:prstGeom>
        </p:spPr>
      </p:pic>
    </p:spTree>
    <p:extLst>
      <p:ext uri="{BB962C8B-B14F-4D97-AF65-F5344CB8AC3E}">
        <p14:creationId xmlns:p14="http://schemas.microsoft.com/office/powerpoint/2010/main" val="1399193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7F831289-2B1A-474C-B410-24C6D9B7984D}"/>
              </a:ext>
            </a:extLst>
          </p:cNvPr>
          <p:cNvSpPr>
            <a:spLocks noGrp="1"/>
          </p:cNvSpPr>
          <p:nvPr>
            <p:ph type="body" sz="half" idx="2"/>
          </p:nvPr>
        </p:nvSpPr>
        <p:spPr/>
        <p:txBody>
          <a:bodyPr/>
          <a:lstStyle/>
          <a:p>
            <a:r>
              <a:rPr lang="en-US" dirty="0"/>
              <a:t>But at least from a biblical and Spirit of Prophecy perspective, it seems evident that spiritual financial giving is closely related to church growth and spiritual prosperity and is expected to increase church retention rates.</a:t>
            </a:r>
            <a:endParaRPr lang="pt-BR" dirty="0"/>
          </a:p>
        </p:txBody>
      </p:sp>
      <p:pic>
        <p:nvPicPr>
          <p:cNvPr id="5" name="Espaço Reservado para Imagem 4">
            <a:extLst>
              <a:ext uri="{FF2B5EF4-FFF2-40B4-BE49-F238E27FC236}">
                <a16:creationId xmlns:a16="http://schemas.microsoft.com/office/drawing/2014/main" id="{94AC8E7C-1DFD-4A61-B244-B347B6421B6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7942" r="17942"/>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5C5FF3C4-1FF2-A64D-B87A-B690E97589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0" y="4578658"/>
            <a:ext cx="1527544" cy="1527544"/>
          </a:xfrm>
          <a:prstGeom prst="rect">
            <a:avLst/>
          </a:prstGeom>
        </p:spPr>
      </p:pic>
    </p:spTree>
    <p:extLst>
      <p:ext uri="{BB962C8B-B14F-4D97-AF65-F5344CB8AC3E}">
        <p14:creationId xmlns:p14="http://schemas.microsoft.com/office/powerpoint/2010/main" val="1435969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54252FD9-B6C7-4CAF-AC56-D10F00C5CFDE}"/>
              </a:ext>
            </a:extLst>
          </p:cNvPr>
          <p:cNvSpPr>
            <a:spLocks noGrp="1"/>
          </p:cNvSpPr>
          <p:nvPr>
            <p:ph type="body" sz="half" idx="2"/>
          </p:nvPr>
        </p:nvSpPr>
        <p:spPr/>
        <p:txBody>
          <a:bodyPr>
            <a:normAutofit/>
          </a:bodyPr>
          <a:lstStyle/>
          <a:p>
            <a:r>
              <a:rPr lang="en-US" sz="4000" dirty="0"/>
              <a:t>For that reason, spiritual financial giving must be encouraged, practiced, assessed, and studied...</a:t>
            </a:r>
            <a:endParaRPr lang="pt-BR" sz="4000" dirty="0"/>
          </a:p>
        </p:txBody>
      </p:sp>
      <p:pic>
        <p:nvPicPr>
          <p:cNvPr id="5" name="Espaço Reservado para Imagem 4" descr="Uma imagem contendo pessoa, sentado&#10;&#10;Descrição gerada automaticamente">
            <a:extLst>
              <a:ext uri="{FF2B5EF4-FFF2-40B4-BE49-F238E27FC236}">
                <a16:creationId xmlns:a16="http://schemas.microsoft.com/office/drawing/2014/main" id="{6C71A6B7-5445-4109-9489-78FF73C3EF75}"/>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7938" r="17938"/>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EDC10DF3-3C66-E546-9E9E-F7A18F018B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0" y="4578658"/>
            <a:ext cx="1527544" cy="1527544"/>
          </a:xfrm>
          <a:prstGeom prst="rect">
            <a:avLst/>
          </a:prstGeom>
        </p:spPr>
      </p:pic>
    </p:spTree>
    <p:extLst>
      <p:ext uri="{BB962C8B-B14F-4D97-AF65-F5344CB8AC3E}">
        <p14:creationId xmlns:p14="http://schemas.microsoft.com/office/powerpoint/2010/main" val="375863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D04A7A09-309B-48A6-B784-E53601460E27}"/>
              </a:ext>
            </a:extLst>
          </p:cNvPr>
          <p:cNvSpPr>
            <a:spLocks noGrp="1"/>
          </p:cNvSpPr>
          <p:nvPr>
            <p:ph type="body" sz="half" idx="2"/>
          </p:nvPr>
        </p:nvSpPr>
        <p:spPr/>
        <p:txBody>
          <a:bodyPr>
            <a:normAutofit/>
          </a:bodyPr>
          <a:lstStyle/>
          <a:p>
            <a:r>
              <a:rPr lang="en-US" sz="4000" dirty="0"/>
              <a:t>…as its absence can be considered a predictor of apostasy.</a:t>
            </a:r>
            <a:endParaRPr lang="pt-BR" sz="4000" dirty="0"/>
          </a:p>
        </p:txBody>
      </p:sp>
      <p:pic>
        <p:nvPicPr>
          <p:cNvPr id="5" name="Espaço Reservado para Imagem 4" descr="Uma imagem contendo chão, janela, interior, sala&#10;&#10;Descrição gerada automaticamente">
            <a:extLst>
              <a:ext uri="{FF2B5EF4-FFF2-40B4-BE49-F238E27FC236}">
                <a16:creationId xmlns:a16="http://schemas.microsoft.com/office/drawing/2014/main" id="{2B126DC3-9E93-410A-A055-CB10A6431BE5}"/>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8515" r="8515"/>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BEAB78C7-3EC4-5A40-A63D-2235503A0B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0" y="4578658"/>
            <a:ext cx="1527544" cy="1527544"/>
          </a:xfrm>
          <a:prstGeom prst="rect">
            <a:avLst/>
          </a:prstGeom>
        </p:spPr>
      </p:pic>
    </p:spTree>
    <p:extLst>
      <p:ext uri="{BB962C8B-B14F-4D97-AF65-F5344CB8AC3E}">
        <p14:creationId xmlns:p14="http://schemas.microsoft.com/office/powerpoint/2010/main" val="3649155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E9E2994E-0325-436A-8719-5669BB2D0CD2}"/>
              </a:ext>
            </a:extLst>
          </p:cNvPr>
          <p:cNvSpPr>
            <a:spLocks noGrp="1"/>
          </p:cNvSpPr>
          <p:nvPr>
            <p:ph type="body" sz="half" idx="2"/>
          </p:nvPr>
        </p:nvSpPr>
        <p:spPr/>
        <p:txBody>
          <a:bodyPr>
            <a:normAutofit/>
          </a:bodyPr>
          <a:lstStyle/>
          <a:p>
            <a:r>
              <a:rPr lang="en-US" sz="3400" dirty="0"/>
              <a:t>Members’ financial records should also be studied by a select group of church leaders as a vital tool, helping them to recognize and possibly prevent apostasy by giving priority attention to those members at higher risk. </a:t>
            </a:r>
            <a:endParaRPr lang="pt-BR" sz="3400" dirty="0"/>
          </a:p>
        </p:txBody>
      </p:sp>
      <p:pic>
        <p:nvPicPr>
          <p:cNvPr id="5" name="Espaço Reservado para Imagem 4" descr="Uma imagem contendo pessoa, homem, ao ar livre&#10;&#10;Descrição gerada automaticamente">
            <a:extLst>
              <a:ext uri="{FF2B5EF4-FFF2-40B4-BE49-F238E27FC236}">
                <a16:creationId xmlns:a16="http://schemas.microsoft.com/office/drawing/2014/main" id="{F652962A-83F2-44CB-8466-33717BA7E04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7903" r="17903"/>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B1660DF9-03C7-CD4B-8FAB-2007A6D97A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0" y="4578658"/>
            <a:ext cx="1527544" cy="1527544"/>
          </a:xfrm>
          <a:prstGeom prst="rect">
            <a:avLst/>
          </a:prstGeom>
        </p:spPr>
      </p:pic>
    </p:spTree>
    <p:extLst>
      <p:ext uri="{BB962C8B-B14F-4D97-AF65-F5344CB8AC3E}">
        <p14:creationId xmlns:p14="http://schemas.microsoft.com/office/powerpoint/2010/main" val="2444168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C63B1BC4-46E4-4D7D-AB23-6D6EA7BCD13C}"/>
              </a:ext>
            </a:extLst>
          </p:cNvPr>
          <p:cNvSpPr>
            <a:spLocks noGrp="1"/>
          </p:cNvSpPr>
          <p:nvPr>
            <p:ph type="body" sz="half" idx="2"/>
          </p:nvPr>
        </p:nvSpPr>
        <p:spPr/>
        <p:txBody>
          <a:bodyPr>
            <a:normAutofit/>
          </a:bodyPr>
          <a:lstStyle/>
          <a:p>
            <a:r>
              <a:rPr lang="en-US" sz="3600" dirty="0"/>
              <a:t>A subsequent essay will be presented to address strategies and programs intended either to strengthen systematic giving and/or to establish appropriate interventions when it is absent.</a:t>
            </a:r>
            <a:endParaRPr lang="pt-BR" sz="3600" dirty="0"/>
          </a:p>
        </p:txBody>
      </p:sp>
      <p:pic>
        <p:nvPicPr>
          <p:cNvPr id="5" name="Espaço Reservado para Imagem 4" descr="Uma imagem contendo pessoa, homem, casa de jogos, mesa&#10;&#10;Descrição gerada automaticamente">
            <a:extLst>
              <a:ext uri="{FF2B5EF4-FFF2-40B4-BE49-F238E27FC236}">
                <a16:creationId xmlns:a16="http://schemas.microsoft.com/office/drawing/2014/main" id="{93442669-B05F-4FDF-B648-2B0AF19152D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7900" r="17900"/>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51CF79AE-FB6C-9C40-83A4-A75B1065A0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482" y="4631821"/>
            <a:ext cx="1527544" cy="1527544"/>
          </a:xfrm>
          <a:prstGeom prst="rect">
            <a:avLst/>
          </a:prstGeom>
        </p:spPr>
      </p:pic>
    </p:spTree>
    <p:extLst>
      <p:ext uri="{BB962C8B-B14F-4D97-AF65-F5344CB8AC3E}">
        <p14:creationId xmlns:p14="http://schemas.microsoft.com/office/powerpoint/2010/main" val="3275437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 name="Espaço Reservado para Imagem 2067" descr="Uma imagem contendo pessoa, interior, homem&#10;&#10;Descrição gerada automaticamente">
            <a:extLst>
              <a:ext uri="{FF2B5EF4-FFF2-40B4-BE49-F238E27FC236}">
                <a16:creationId xmlns:a16="http://schemas.microsoft.com/office/drawing/2014/main" id="{45C0C2C8-6F6A-460B-822E-083A309B300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sp>
        <p:nvSpPr>
          <p:cNvPr id="19" name="Retângulo 18">
            <a:extLst>
              <a:ext uri="{FF2B5EF4-FFF2-40B4-BE49-F238E27FC236}">
                <a16:creationId xmlns:a16="http://schemas.microsoft.com/office/drawing/2014/main" id="{E2D6CABE-32C1-444A-8126-34B3D6E97205}"/>
              </a:ext>
            </a:extLst>
          </p:cNvPr>
          <p:cNvSpPr/>
          <p:nvPr/>
        </p:nvSpPr>
        <p:spPr>
          <a:xfrm>
            <a:off x="2915521" y="1602657"/>
            <a:ext cx="8067113" cy="3928053"/>
          </a:xfrm>
          <a:prstGeom prst="rect">
            <a:avLst/>
          </a:prstGeom>
          <a:solidFill>
            <a:srgbClr val="00206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Subtítulo 4">
            <a:extLst>
              <a:ext uri="{FF2B5EF4-FFF2-40B4-BE49-F238E27FC236}">
                <a16:creationId xmlns:a16="http://schemas.microsoft.com/office/drawing/2014/main" id="{5EB8FA96-F008-4411-AE3C-975EFC97D2CA}"/>
              </a:ext>
            </a:extLst>
          </p:cNvPr>
          <p:cNvSpPr>
            <a:spLocks noGrp="1"/>
          </p:cNvSpPr>
          <p:nvPr>
            <p:ph type="subTitle" idx="1"/>
          </p:nvPr>
        </p:nvSpPr>
        <p:spPr>
          <a:xfrm>
            <a:off x="4147663" y="2772991"/>
            <a:ext cx="6909834" cy="1655762"/>
          </a:xfrm>
        </p:spPr>
        <p:txBody>
          <a:bodyPr>
            <a:noAutofit/>
          </a:bodyPr>
          <a:lstStyle/>
          <a:p>
            <a:pPr algn="l"/>
            <a:r>
              <a:rPr lang="pt-BR" sz="14000" dirty="0" err="1">
                <a:solidFill>
                  <a:schemeClr val="bg1"/>
                </a:solidFill>
              </a:rPr>
              <a:t>utrição</a:t>
            </a:r>
            <a:r>
              <a:rPr lang="pt-BR" sz="6000" dirty="0">
                <a:solidFill>
                  <a:schemeClr val="bg1"/>
                </a:solidFill>
              </a:rPr>
              <a:t> </a:t>
            </a:r>
          </a:p>
        </p:txBody>
      </p:sp>
      <p:sp>
        <p:nvSpPr>
          <p:cNvPr id="9" name="Forma Livre: Forma 8">
            <a:extLst>
              <a:ext uri="{FF2B5EF4-FFF2-40B4-BE49-F238E27FC236}">
                <a16:creationId xmlns:a16="http://schemas.microsoft.com/office/drawing/2014/main" id="{29BA9D92-8C8B-42D7-8A1E-EC3BB3788E07}"/>
              </a:ext>
            </a:extLst>
          </p:cNvPr>
          <p:cNvSpPr/>
          <p:nvPr/>
        </p:nvSpPr>
        <p:spPr>
          <a:xfrm flipH="1">
            <a:off x="2915518" y="1602658"/>
            <a:ext cx="8067116" cy="3928052"/>
          </a:xfrm>
          <a:custGeom>
            <a:avLst/>
            <a:gdLst>
              <a:gd name="connsiteX0" fmla="*/ 1708727 w 1708727"/>
              <a:gd name="connsiteY0" fmla="*/ 858981 h 4673600"/>
              <a:gd name="connsiteX1" fmla="*/ 1708727 w 1708727"/>
              <a:gd name="connsiteY1" fmla="*/ 0 h 4673600"/>
              <a:gd name="connsiteX2" fmla="*/ 0 w 1708727"/>
              <a:gd name="connsiteY2" fmla="*/ 0 h 4673600"/>
              <a:gd name="connsiteX3" fmla="*/ 0 w 1708727"/>
              <a:gd name="connsiteY3" fmla="*/ 4673600 h 4673600"/>
              <a:gd name="connsiteX4" fmla="*/ 831273 w 1708727"/>
              <a:gd name="connsiteY4" fmla="*/ 4673600 h 467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8727" h="4673600">
                <a:moveTo>
                  <a:pt x="1708727" y="858981"/>
                </a:moveTo>
                <a:lnTo>
                  <a:pt x="1708727" y="0"/>
                </a:lnTo>
                <a:lnTo>
                  <a:pt x="0" y="0"/>
                </a:lnTo>
                <a:lnTo>
                  <a:pt x="0" y="4673600"/>
                </a:lnTo>
                <a:lnTo>
                  <a:pt x="831273" y="4673600"/>
                </a:ln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7" name="Título 3">
            <a:extLst>
              <a:ext uri="{FF2B5EF4-FFF2-40B4-BE49-F238E27FC236}">
                <a16:creationId xmlns:a16="http://schemas.microsoft.com/office/drawing/2014/main" id="{1A4E4A47-9521-457C-8032-333771295B2A}"/>
              </a:ext>
            </a:extLst>
          </p:cNvPr>
          <p:cNvSpPr>
            <a:spLocks noGrp="1"/>
          </p:cNvSpPr>
          <p:nvPr>
            <p:ph type="ctrTitle"/>
          </p:nvPr>
        </p:nvSpPr>
        <p:spPr>
          <a:xfrm>
            <a:off x="1908757" y="2113935"/>
            <a:ext cx="2313771" cy="2778577"/>
          </a:xfrm>
          <a:solidFill>
            <a:srgbClr val="FFC000">
              <a:alpha val="67059"/>
            </a:srgbClr>
          </a:solidFill>
        </p:spPr>
        <p:txBody>
          <a:bodyPr/>
          <a:lstStyle/>
          <a:p>
            <a:r>
              <a:rPr lang="pt-BR" dirty="0"/>
              <a:t>n</a:t>
            </a:r>
          </a:p>
        </p:txBody>
      </p:sp>
      <p:sp>
        <p:nvSpPr>
          <p:cNvPr id="2" name="CaixaDeTexto 1">
            <a:extLst>
              <a:ext uri="{FF2B5EF4-FFF2-40B4-BE49-F238E27FC236}">
                <a16:creationId xmlns:a16="http://schemas.microsoft.com/office/drawing/2014/main" id="{D03868CF-852C-4311-AA8E-1EAF710D344A}"/>
              </a:ext>
            </a:extLst>
          </p:cNvPr>
          <p:cNvSpPr txBox="1"/>
          <p:nvPr/>
        </p:nvSpPr>
        <p:spPr>
          <a:xfrm>
            <a:off x="4409343" y="4579478"/>
            <a:ext cx="6386475" cy="707886"/>
          </a:xfrm>
          <a:prstGeom prst="rect">
            <a:avLst/>
          </a:prstGeom>
          <a:noFill/>
        </p:spPr>
        <p:txBody>
          <a:bodyPr wrap="square" rtlCol="0">
            <a:spAutoFit/>
          </a:bodyPr>
          <a:lstStyle/>
          <a:p>
            <a:r>
              <a:rPr lang="pt-BR" sz="4000" dirty="0">
                <a:solidFill>
                  <a:schemeClr val="bg1"/>
                </a:solidFill>
              </a:rPr>
              <a:t>E RETENÇÃO DO CORAÇÃO</a:t>
            </a:r>
          </a:p>
        </p:txBody>
      </p:sp>
      <p:sp>
        <p:nvSpPr>
          <p:cNvPr id="3" name="CaixaDeTexto 2">
            <a:extLst>
              <a:ext uri="{FF2B5EF4-FFF2-40B4-BE49-F238E27FC236}">
                <a16:creationId xmlns:a16="http://schemas.microsoft.com/office/drawing/2014/main" id="{32D50902-07A9-4D7D-9523-9DE0A8930672}"/>
              </a:ext>
            </a:extLst>
          </p:cNvPr>
          <p:cNvSpPr txBox="1"/>
          <p:nvPr/>
        </p:nvSpPr>
        <p:spPr>
          <a:xfrm>
            <a:off x="1385995" y="6258953"/>
            <a:ext cx="3359293" cy="369332"/>
          </a:xfrm>
          <a:prstGeom prst="rect">
            <a:avLst/>
          </a:prstGeom>
          <a:noFill/>
        </p:spPr>
        <p:txBody>
          <a:bodyPr wrap="square" rtlCol="0">
            <a:spAutoFit/>
          </a:bodyPr>
          <a:lstStyle/>
          <a:p>
            <a:r>
              <a:rPr lang="pt-BR" dirty="0">
                <a:solidFill>
                  <a:schemeClr val="bg1"/>
                </a:solidFill>
              </a:rPr>
              <a:t>MARCOS FAIOCK BOMFIM</a:t>
            </a:r>
          </a:p>
        </p:txBody>
      </p:sp>
      <p:pic>
        <p:nvPicPr>
          <p:cNvPr id="2064" name="Imagem 2063" descr="Uma imagem contendo pessoa, homem, terno, parede&#10;&#10;Descrição gerada automaticamente">
            <a:extLst>
              <a:ext uri="{FF2B5EF4-FFF2-40B4-BE49-F238E27FC236}">
                <a16:creationId xmlns:a16="http://schemas.microsoft.com/office/drawing/2014/main" id="{392D7BE7-61BB-4C7D-97AA-D9330682F1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469" y="5767024"/>
            <a:ext cx="983858" cy="983858"/>
          </a:xfrm>
          <a:prstGeom prst="rect">
            <a:avLst/>
          </a:prstGeom>
          <a:solidFill>
            <a:srgbClr val="FFFFFF">
              <a:shade val="85000"/>
            </a:srgbClr>
          </a:solidFill>
          <a:ln w="539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4" name="Espaço Reservado para Imagem 2067" descr="Uma imagem contendo pessoa, interior, homem&#10;&#10;Descrição gerada automaticamente">
            <a:extLst>
              <a:ext uri="{FF2B5EF4-FFF2-40B4-BE49-F238E27FC236}">
                <a16:creationId xmlns:a16="http://schemas.microsoft.com/office/drawing/2014/main" id="{6B82C6DF-4673-484F-A6D1-77E195B90450}"/>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a:fillRect/>
          </a:stretch>
        </p:blipFill>
        <p:spPr>
          <a:xfrm>
            <a:off x="-28404" y="-83030"/>
            <a:ext cx="12192000" cy="6858000"/>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D6BC2E23-491E-AD46-99E7-2907765BDB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840" y="4578658"/>
            <a:ext cx="1527544" cy="1527544"/>
          </a:xfrm>
          <a:prstGeom prst="rect">
            <a:avLst/>
          </a:prstGeom>
        </p:spPr>
      </p:pic>
    </p:spTree>
    <p:extLst>
      <p:ext uri="{BB962C8B-B14F-4D97-AF65-F5344CB8AC3E}">
        <p14:creationId xmlns:p14="http://schemas.microsoft.com/office/powerpoint/2010/main" val="912638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22" presetClass="entr" presetSubtype="1"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wipe(left)">
                                      <p:cBhvr>
                                        <p:cTn id="16" dur="500"/>
                                        <p:tgtEl>
                                          <p:spTgt spid="8">
                                            <p:txEl>
                                              <p:pRg st="0" end="0"/>
                                            </p:txEl>
                                          </p:spTgt>
                                        </p:tgtEl>
                                      </p:cBhvr>
                                    </p:animEffect>
                                  </p:childTnLst>
                                </p:cTn>
                              </p:par>
                              <p:par>
                                <p:cTn id="17" presetID="41" presetClass="entr" presetSubtype="0" fill="hold" grpId="0" nodeType="withEffect">
                                  <p:stCondLst>
                                    <p:cond delay="0"/>
                                  </p:stCondLst>
                                  <p:iterate type="lt">
                                    <p:tmPct val="10000"/>
                                  </p:iterate>
                                  <p:childTnLst>
                                    <p:set>
                                      <p:cBhvr>
                                        <p:cTn id="18" dur="1" fill="hold">
                                          <p:stCondLst>
                                            <p:cond delay="0"/>
                                          </p:stCondLst>
                                        </p:cTn>
                                        <p:tgtEl>
                                          <p:spTgt spid="2"/>
                                        </p:tgtEl>
                                        <p:attrNameLst>
                                          <p:attrName>style.visibility</p:attrName>
                                        </p:attrNameLst>
                                      </p:cBhvr>
                                      <p:to>
                                        <p:strVal val="visible"/>
                                      </p:to>
                                    </p:set>
                                    <p:anim calcmode="lin" valueType="num">
                                      <p:cBhvr>
                                        <p:cTn id="19" dur="2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20" dur="250" fill="hold"/>
                                        <p:tgtEl>
                                          <p:spTgt spid="2"/>
                                        </p:tgtEl>
                                        <p:attrNameLst>
                                          <p:attrName>ppt_y</p:attrName>
                                        </p:attrNameLst>
                                      </p:cBhvr>
                                      <p:tavLst>
                                        <p:tav tm="0">
                                          <p:val>
                                            <p:strVal val="#ppt_y"/>
                                          </p:val>
                                        </p:tav>
                                        <p:tav tm="100000">
                                          <p:val>
                                            <p:strVal val="#ppt_y"/>
                                          </p:val>
                                        </p:tav>
                                      </p:tavLst>
                                    </p:anim>
                                    <p:anim calcmode="lin" valueType="num">
                                      <p:cBhvr>
                                        <p:cTn id="21" dur="2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2" dur="2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3" dur="250" tmFilter="0,0; .5, 1; 1, 1"/>
                                        <p:tgtEl>
                                          <p:spTgt spid="2"/>
                                        </p:tgtEl>
                                      </p:cBhvr>
                                    </p:animEffect>
                                  </p:childTnLst>
                                </p:cTn>
                              </p:par>
                              <p:par>
                                <p:cTn id="24" presetID="2" presetClass="entr" presetSubtype="4"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250" fill="hold"/>
                                        <p:tgtEl>
                                          <p:spTgt spid="3"/>
                                        </p:tgtEl>
                                        <p:attrNameLst>
                                          <p:attrName>ppt_x</p:attrName>
                                        </p:attrNameLst>
                                      </p:cBhvr>
                                      <p:tavLst>
                                        <p:tav tm="0">
                                          <p:val>
                                            <p:strVal val="#ppt_x"/>
                                          </p:val>
                                        </p:tav>
                                        <p:tav tm="100000">
                                          <p:val>
                                            <p:strVal val="#ppt_x"/>
                                          </p:val>
                                        </p:tav>
                                      </p:tavLst>
                                    </p:anim>
                                    <p:anim calcmode="lin" valueType="num">
                                      <p:cBhvr additive="base">
                                        <p:cTn id="27" dur="250" fill="hold"/>
                                        <p:tgtEl>
                                          <p:spTgt spid="3"/>
                                        </p:tgtEl>
                                        <p:attrNameLst>
                                          <p:attrName>ppt_y</p:attrName>
                                        </p:attrNameLst>
                                      </p:cBhvr>
                                      <p:tavLst>
                                        <p:tav tm="0">
                                          <p:val>
                                            <p:strVal val="1+#ppt_h/2"/>
                                          </p:val>
                                        </p:tav>
                                        <p:tav tm="100000">
                                          <p:val>
                                            <p:strVal val="#ppt_y"/>
                                          </p:val>
                                        </p:tav>
                                      </p:tavLst>
                                    </p:anim>
                                  </p:childTnLst>
                                </p:cTn>
                              </p:par>
                              <p:par>
                                <p:cTn id="28" presetID="10" presetClass="entr" presetSubtype="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1750"/>
                                        <p:tgtEl>
                                          <p:spTgt spid="19"/>
                                        </p:tgtEl>
                                      </p:cBhvr>
                                    </p:animEffect>
                                  </p:childTnLst>
                                </p:cTn>
                              </p:par>
                              <p:par>
                                <p:cTn id="31" presetID="10" presetClass="exit" presetSubtype="0" fill="hold" nodeType="withEffect">
                                  <p:stCondLst>
                                    <p:cond delay="0"/>
                                  </p:stCondLst>
                                  <p:childTnLst>
                                    <p:animEffect transition="out" filter="fade">
                                      <p:cBhvr>
                                        <p:cTn id="32" dur="1000"/>
                                        <p:tgtEl>
                                          <p:spTgt spid="54"/>
                                        </p:tgtEl>
                                      </p:cBhvr>
                                    </p:animEffect>
                                    <p:set>
                                      <p:cBhvr>
                                        <p:cTn id="33" dur="1" fill="hold">
                                          <p:stCondLst>
                                            <p:cond delay="999"/>
                                          </p:stCondLst>
                                        </p:cTn>
                                        <p:tgtEl>
                                          <p:spTgt spid="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8" grpId="0" build="p"/>
      <p:bldP spid="9" grpId="0" animBg="1"/>
      <p:bldP spid="7" grpId="0" animBg="1"/>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69D51843-9745-4B4B-AFA6-45EB9BD674E8}"/>
              </a:ext>
            </a:extLst>
          </p:cNvPr>
          <p:cNvSpPr>
            <a:spLocks noGrp="1"/>
          </p:cNvSpPr>
          <p:nvPr>
            <p:ph type="title"/>
          </p:nvPr>
        </p:nvSpPr>
        <p:spPr/>
        <p:txBody>
          <a:bodyPr>
            <a:normAutofit fontScale="90000"/>
          </a:bodyPr>
          <a:lstStyle/>
          <a:p>
            <a:br>
              <a:rPr lang="en-US" sz="1100" dirty="0"/>
            </a:br>
            <a:r>
              <a:rPr lang="en-US" sz="7300" b="1" dirty="0"/>
              <a:t>The “Heart Retention Principle” in the Bible</a:t>
            </a:r>
            <a:endParaRPr lang="pt-BR" sz="7300" dirty="0"/>
          </a:p>
        </p:txBody>
      </p:sp>
    </p:spTree>
    <p:extLst>
      <p:ext uri="{BB962C8B-B14F-4D97-AF65-F5344CB8AC3E}">
        <p14:creationId xmlns:p14="http://schemas.microsoft.com/office/powerpoint/2010/main" val="74173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8884151C-541D-43BD-BCD5-F0092E37A80B}"/>
              </a:ext>
            </a:extLst>
          </p:cNvPr>
          <p:cNvSpPr>
            <a:spLocks noGrp="1"/>
          </p:cNvSpPr>
          <p:nvPr>
            <p:ph type="body" sz="half" idx="2"/>
          </p:nvPr>
        </p:nvSpPr>
        <p:spPr>
          <a:xfrm>
            <a:off x="6096000" y="1036070"/>
            <a:ext cx="5374563" cy="4549934"/>
          </a:xfrm>
        </p:spPr>
        <p:txBody>
          <a:bodyPr>
            <a:noAutofit/>
          </a:bodyPr>
          <a:lstStyle/>
          <a:p>
            <a:r>
              <a:rPr lang="en-US" sz="3700" dirty="0"/>
              <a:t>Heart retention (inward adherence), instead of just body retention (outward adherence), </a:t>
            </a:r>
            <a:br>
              <a:rPr lang="en-US" sz="3700" dirty="0"/>
            </a:br>
            <a:r>
              <a:rPr lang="en-US" sz="3700" dirty="0"/>
              <a:t>is a foremost concern </a:t>
            </a:r>
            <a:br>
              <a:rPr lang="en-US" sz="3700" dirty="0"/>
            </a:br>
            <a:r>
              <a:rPr lang="en-US" sz="3700" dirty="0"/>
              <a:t>of Jesus, evidenced </a:t>
            </a:r>
            <a:br>
              <a:rPr lang="en-US" sz="3700" dirty="0"/>
            </a:br>
            <a:r>
              <a:rPr lang="en-US" sz="3700" dirty="0"/>
              <a:t>in His preaching </a:t>
            </a:r>
            <a:br>
              <a:rPr lang="en-US" sz="3700" dirty="0"/>
            </a:br>
            <a:r>
              <a:rPr lang="en-US" sz="3700" dirty="0"/>
              <a:t>(i.e., Matt. 5-7).</a:t>
            </a:r>
            <a:endParaRPr lang="pt-BR" sz="3700" dirty="0"/>
          </a:p>
        </p:txBody>
      </p:sp>
      <p:pic>
        <p:nvPicPr>
          <p:cNvPr id="7" name="Espaço Reservado para Imagem 6" descr="Uma imagem contendo pessoa, edifício, ao ar livre, vestuário&#10;&#10;Descrição gerada automaticamente">
            <a:extLst>
              <a:ext uri="{FF2B5EF4-FFF2-40B4-BE49-F238E27FC236}">
                <a16:creationId xmlns:a16="http://schemas.microsoft.com/office/drawing/2014/main" id="{2FC6A26B-75C7-4B1E-8DEE-831381B24F5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7938" r="17938"/>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F86E419D-15FF-B642-941D-A25DBEAFF3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0138" y="4499082"/>
            <a:ext cx="1527544" cy="1527544"/>
          </a:xfrm>
          <a:prstGeom prst="rect">
            <a:avLst/>
          </a:prstGeom>
        </p:spPr>
      </p:pic>
    </p:spTree>
    <p:extLst>
      <p:ext uri="{BB962C8B-B14F-4D97-AF65-F5344CB8AC3E}">
        <p14:creationId xmlns:p14="http://schemas.microsoft.com/office/powerpoint/2010/main" val="2881194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7554A5CE-8F9A-4DB9-9C79-037A530B701D}"/>
              </a:ext>
            </a:extLst>
          </p:cNvPr>
          <p:cNvSpPr>
            <a:spLocks noGrp="1"/>
          </p:cNvSpPr>
          <p:nvPr>
            <p:ph type="body" sz="half" idx="2"/>
          </p:nvPr>
        </p:nvSpPr>
        <p:spPr/>
        <p:txBody>
          <a:bodyPr>
            <a:normAutofit/>
          </a:bodyPr>
          <a:lstStyle/>
          <a:p>
            <a:r>
              <a:rPr lang="en-US" sz="3800" dirty="0"/>
              <a:t>Jesus presents affection </a:t>
            </a:r>
            <a:r>
              <a:rPr lang="en-US" sz="4000" dirty="0"/>
              <a:t>—to love God with all possible capabilities and the neighbor as himself—</a:t>
            </a:r>
            <a:r>
              <a:rPr lang="en-US" sz="3800" dirty="0"/>
              <a:t>as a mandate of supreme importance. </a:t>
            </a:r>
          </a:p>
        </p:txBody>
      </p:sp>
      <p:pic>
        <p:nvPicPr>
          <p:cNvPr id="7" name="Espaço Reservado para Imagem 6" descr="Uma imagem contendo pessoa, edifício, ao ar livre, sentado&#10;&#10;Descrição gerada automaticamente">
            <a:extLst>
              <a:ext uri="{FF2B5EF4-FFF2-40B4-BE49-F238E27FC236}">
                <a16:creationId xmlns:a16="http://schemas.microsoft.com/office/drawing/2014/main" id="{672BD645-22AA-42A8-A2EB-812A80EA881F}"/>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7958" r="17958"/>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127D8D5C-3A00-7E4B-B998-729D718601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0" y="4578658"/>
            <a:ext cx="1527544" cy="1527544"/>
          </a:xfrm>
          <a:prstGeom prst="rect">
            <a:avLst/>
          </a:prstGeom>
        </p:spPr>
      </p:pic>
    </p:spTree>
    <p:extLst>
      <p:ext uri="{BB962C8B-B14F-4D97-AF65-F5344CB8AC3E}">
        <p14:creationId xmlns:p14="http://schemas.microsoft.com/office/powerpoint/2010/main" val="4277521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48453FC8-C797-4471-958A-39E65815D1A8}"/>
              </a:ext>
            </a:extLst>
          </p:cNvPr>
          <p:cNvSpPr>
            <a:spLocks noGrp="1"/>
          </p:cNvSpPr>
          <p:nvPr>
            <p:ph type="body" sz="half" idx="2"/>
          </p:nvPr>
        </p:nvSpPr>
        <p:spPr/>
        <p:txBody>
          <a:bodyPr>
            <a:normAutofit/>
          </a:bodyPr>
          <a:lstStyle/>
          <a:p>
            <a:r>
              <a:rPr lang="en-US" sz="3800" dirty="0"/>
              <a:t>The radical emphasis </a:t>
            </a:r>
            <a:br>
              <a:rPr lang="en-US" sz="3800" dirty="0"/>
            </a:br>
            <a:r>
              <a:rPr lang="en-US" sz="3800" dirty="0"/>
              <a:t>on how this affection should be pursued, “with all your heart, with all our soul, with all your strength, and with all your mind.”</a:t>
            </a:r>
            <a:endParaRPr lang="pt-BR" sz="3800" dirty="0"/>
          </a:p>
        </p:txBody>
      </p:sp>
      <p:pic>
        <p:nvPicPr>
          <p:cNvPr id="7" name="Espaço Reservado para Imagem 6" descr="Uma imagem contendo céu, pessoa, ao ar livre, chão&#10;&#10;Descrição gerada automaticamente">
            <a:extLst>
              <a:ext uri="{FF2B5EF4-FFF2-40B4-BE49-F238E27FC236}">
                <a16:creationId xmlns:a16="http://schemas.microsoft.com/office/drawing/2014/main" id="{FE2AC6A4-53D8-44B0-99E3-16A2F4FC52D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7938" r="17938"/>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FE56B89F-B23F-204A-8767-90F3E589BD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0" y="4578658"/>
            <a:ext cx="1527544" cy="1527544"/>
          </a:xfrm>
          <a:prstGeom prst="rect">
            <a:avLst/>
          </a:prstGeom>
        </p:spPr>
      </p:pic>
    </p:spTree>
    <p:extLst>
      <p:ext uri="{BB962C8B-B14F-4D97-AF65-F5344CB8AC3E}">
        <p14:creationId xmlns:p14="http://schemas.microsoft.com/office/powerpoint/2010/main" val="3156021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ma do Offic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W Cen MT">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5FB54A9A-BC1E-4A7F-B1B5-7883AB034BC8}">
  <we:reference id="wa104381335" version="1.0.0.1" store="en-US" storeType="OMEX"/>
  <we:alternateReferences>
    <we:reference id="wa104381335" version="1.0.0.1" store="wa104381335"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7816</TotalTime>
  <Words>1676</Words>
  <Application>Microsoft Macintosh PowerPoint</Application>
  <PresentationFormat>Widescreen</PresentationFormat>
  <Paragraphs>87</Paragraphs>
  <Slides>59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59</vt:i4>
      </vt:variant>
    </vt:vector>
  </HeadingPairs>
  <TitlesOfParts>
    <vt:vector size="66" baseType="lpstr">
      <vt:lpstr>Arial</vt:lpstr>
      <vt:lpstr>Calibri</vt:lpstr>
      <vt:lpstr>Georgia</vt:lpstr>
      <vt:lpstr>Times New Roman</vt:lpstr>
      <vt:lpstr>Tw Cen MT</vt:lpstr>
      <vt:lpstr>Wingdings</vt:lpstr>
      <vt:lpstr>Tema do Office</vt:lpstr>
      <vt:lpstr>n</vt:lpstr>
      <vt:lpstr>PowerPoint Presentation</vt:lpstr>
      <vt:lpstr>PowerPoint Presentation</vt:lpstr>
      <vt:lpstr>PowerPoint Presentation</vt:lpstr>
      <vt:lpstr>PowerPoint Presentation</vt:lpstr>
      <vt:lpstr> The “Heart Retention Principle” in the Bible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This deceptive affection becomes a spiritual disease called materialism.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Ellen G. White and the spirituality Indicator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All SAD members who left the church from 2015-2017:</vt:lpstr>
      <vt:lpstr>PowerPoint Presentation</vt:lpstr>
      <vt:lpstr>PowerPoint Presentation</vt:lpstr>
      <vt:lpstr>PowerPoint Presentation</vt:lpstr>
      <vt:lpstr>PowerPoint Presentation</vt:lpstr>
      <vt:lpstr>PowerPoint Presentation</vt:lpstr>
      <vt:lpstr>PowerPoint Presentation</vt:lpstr>
      <vt:lpstr>But more than that, it is evaluated by God.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marcos aurelio gularte de castro</dc:creator>
  <cp:lastModifiedBy>Flomo, Johnetta B.</cp:lastModifiedBy>
  <cp:revision>59</cp:revision>
  <dcterms:created xsi:type="dcterms:W3CDTF">2019-03-06T22:34:21Z</dcterms:created>
  <dcterms:modified xsi:type="dcterms:W3CDTF">2020-06-03T09:18:33Z</dcterms:modified>
</cp:coreProperties>
</file>