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74" r:id="rId3"/>
    <p:sldId id="276" r:id="rId4"/>
    <p:sldId id="275" r:id="rId5"/>
    <p:sldId id="277" r:id="rId6"/>
    <p:sldId id="278" r:id="rId7"/>
    <p:sldId id="281" r:id="rId8"/>
    <p:sldId id="279" r:id="rId9"/>
    <p:sldId id="280" r:id="rId1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76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9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Texto do Título</a:t>
            </a:r>
          </a:p>
        </p:txBody>
      </p:sp>
      <p:sp>
        <p:nvSpPr>
          <p:cNvPr id="1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93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9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o do Título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102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0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21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o Título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Texto do Título</a:t>
            </a:r>
          </a:p>
        </p:txBody>
      </p:sp>
      <p:sp>
        <p:nvSpPr>
          <p:cNvPr id="30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9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o Título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8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o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do Título</a:t>
            </a:r>
          </a:p>
        </p:txBody>
      </p:sp>
      <p:sp>
        <p:nvSpPr>
          <p:cNvPr id="73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o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do Título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04292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2" descr="Picture 2"/>
          <p:cNvPicPr>
            <a:picLocks noChangeAspect="1"/>
          </p:cNvPicPr>
          <p:nvPr/>
        </p:nvPicPr>
        <p:blipFill>
          <a:blip r:embed="rId2"/>
          <a:srcRect t="15602"/>
          <a:stretch>
            <a:fillRect/>
          </a:stretch>
        </p:blipFill>
        <p:spPr>
          <a:xfrm flipH="1">
            <a:off x="0" y="-2"/>
            <a:ext cx="12192000" cy="6858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351020" y="-982981"/>
            <a:ext cx="6858001" cy="882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718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Title 4"/>
          <p:cNvSpPr txBox="1"/>
          <p:nvPr/>
        </p:nvSpPr>
        <p:spPr>
          <a:xfrm>
            <a:off x="4791455" y="2736968"/>
            <a:ext cx="6389268" cy="1085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r">
              <a:lnSpc>
                <a:spcPct val="90000"/>
              </a:lnSpc>
              <a:defRPr sz="66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lang="en-US" dirty="0"/>
              <a:t>DAY 3</a:t>
            </a:r>
            <a:endParaRPr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Picture 3" descr="Picture 3"/>
          <p:cNvPicPr>
            <a:picLocks noChangeAspect="1"/>
          </p:cNvPicPr>
          <p:nvPr/>
        </p:nvPicPr>
        <p:blipFill>
          <a:blip r:embed="rId2"/>
          <a:srcRect t="156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2667000" y="-2667000"/>
            <a:ext cx="6858000" cy="1219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718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Title 4"/>
          <p:cNvSpPr txBox="1"/>
          <p:nvPr/>
        </p:nvSpPr>
        <p:spPr>
          <a:xfrm>
            <a:off x="5465135" y="622556"/>
            <a:ext cx="5715588" cy="2142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dirty="0"/>
              <a:t>No Compromise in Babylon</a:t>
            </a:r>
          </a:p>
        </p:txBody>
      </p:sp>
      <p:sp>
        <p:nvSpPr>
          <p:cNvPr id="201" name="Title 4"/>
          <p:cNvSpPr txBox="1"/>
          <p:nvPr/>
        </p:nvSpPr>
        <p:spPr>
          <a:xfrm>
            <a:off x="4771504" y="2836844"/>
            <a:ext cx="6409218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r">
              <a:lnSpc>
                <a:spcPct val="90000"/>
              </a:lnSpc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lvl1pPr>
          </a:lstStyle>
          <a:p>
            <a:r>
              <a:t>“But Daniel purposed in his heart that he would not defile himself with the portion of the king’s delicacies, nor with the wine which he drank; therefore he requested of the chief of the eunuchs that he might not defile himself” (Dan.1:8).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Picture 3">
            <a:extLst>
              <a:ext uri="{FF2B5EF4-FFF2-40B4-BE49-F238E27FC236}">
                <a16:creationId xmlns:a16="http://schemas.microsoft.com/office/drawing/2014/main" id="{321A6F61-CCA8-DC4B-BD12-B24E01910F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6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Picture 5">
            <a:extLst>
              <a:ext uri="{FF2B5EF4-FFF2-40B4-BE49-F238E27FC236}">
                <a16:creationId xmlns:a16="http://schemas.microsoft.com/office/drawing/2014/main" id="{2523CBE4-7131-B445-80AC-D6B61595C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2667000" y="-2667000"/>
            <a:ext cx="6858000" cy="12192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Title 4"/>
          <p:cNvSpPr txBox="1"/>
          <p:nvPr/>
        </p:nvSpPr>
        <p:spPr>
          <a:xfrm>
            <a:off x="6406949" y="2428426"/>
            <a:ext cx="4843718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dirty="0"/>
              <a:t>Identity and Integrity </a:t>
            </a:r>
          </a:p>
        </p:txBody>
      </p:sp>
      <p:pic>
        <p:nvPicPr>
          <p:cNvPr id="209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Picture 3">
            <a:extLst>
              <a:ext uri="{FF2B5EF4-FFF2-40B4-BE49-F238E27FC236}">
                <a16:creationId xmlns:a16="http://schemas.microsoft.com/office/drawing/2014/main" id="{FB1AC5B5-A361-EE45-903A-BB081390E4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6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Picture 5">
            <a:extLst>
              <a:ext uri="{FF2B5EF4-FFF2-40B4-BE49-F238E27FC236}">
                <a16:creationId xmlns:a16="http://schemas.microsoft.com/office/drawing/2014/main" id="{60B369A7-8171-B443-8D88-00FBF30AF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2750127" y="-2667000"/>
            <a:ext cx="6858000" cy="12192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Title 4"/>
          <p:cNvSpPr txBox="1"/>
          <p:nvPr/>
        </p:nvSpPr>
        <p:spPr>
          <a:xfrm>
            <a:off x="6313431" y="2428426"/>
            <a:ext cx="4843718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dirty="0"/>
              <a:t>Consistent with the Lifestyle</a:t>
            </a:r>
          </a:p>
        </p:txBody>
      </p:sp>
      <p:pic>
        <p:nvPicPr>
          <p:cNvPr id="205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Picture 3">
            <a:extLst>
              <a:ext uri="{FF2B5EF4-FFF2-40B4-BE49-F238E27FC236}">
                <a16:creationId xmlns:a16="http://schemas.microsoft.com/office/drawing/2014/main" id="{5854B46A-0CF9-8945-B040-7B3E7A469A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6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Picture 5">
            <a:extLst>
              <a:ext uri="{FF2B5EF4-FFF2-40B4-BE49-F238E27FC236}">
                <a16:creationId xmlns:a16="http://schemas.microsoft.com/office/drawing/2014/main" id="{2A6AF98F-0AE7-924B-BA7D-C4E465EB8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2667000" y="-2667000"/>
            <a:ext cx="6858000" cy="12192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Title 4"/>
          <p:cNvSpPr txBox="1"/>
          <p:nvPr/>
        </p:nvSpPr>
        <p:spPr>
          <a:xfrm>
            <a:off x="5908185" y="2233232"/>
            <a:ext cx="4843718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dirty="0"/>
              <a:t>A Lifestyle for the End Time </a:t>
            </a:r>
          </a:p>
        </p:txBody>
      </p:sp>
      <p:pic>
        <p:nvPicPr>
          <p:cNvPr id="213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Rectangle 3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16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TextBox 1"/>
          <p:cNvSpPr txBox="1"/>
          <p:nvPr/>
        </p:nvSpPr>
        <p:spPr>
          <a:xfrm>
            <a:off x="1332805" y="1930328"/>
            <a:ext cx="9526387" cy="2733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457200" indent="-457200">
              <a:buSzPct val="100000"/>
              <a:buAutoNum type="arabicPeriod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What are those compromises in your life that take your lifestyle out of harmony with God’s requirements?</a:t>
            </a:r>
          </a:p>
          <a:p>
            <a:pPr marL="457200" indent="-457200">
              <a:buSzPct val="100000"/>
              <a:buAutoNum type="arabicPeriod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endParaRPr dirty="0"/>
          </a:p>
          <a:p>
            <a:pPr marL="457200" indent="-457200">
              <a:buSzPct val="100000"/>
              <a:buAutoNum type="arabicPeriod" startAt="2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What lessons of steadiness can we learn from Daniel’s life?</a:t>
            </a:r>
          </a:p>
          <a:p>
            <a:pPr marL="457200" indent="-457200">
              <a:buSzPct val="100000"/>
              <a:buAutoNum type="arabicPeriod" startAt="2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endParaRPr dirty="0"/>
          </a:p>
          <a:p>
            <a:pPr marL="457200" indent="-457200">
              <a:buSzPct val="100000"/>
              <a:buAutoNum type="arabicPeriod" startAt="3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What are the decisions you want to make regarding a lifestyle for the glory of God and the fulfillment of your entrusted mission?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3E8E90-5960-9F45-9DD9-785FDB1CF208}"/>
              </a:ext>
            </a:extLst>
          </p:cNvPr>
          <p:cNvSpPr txBox="1"/>
          <p:nvPr/>
        </p:nvSpPr>
        <p:spPr>
          <a:xfrm>
            <a:off x="385007" y="248568"/>
            <a:ext cx="4843718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lang="en-US" dirty="0"/>
              <a:t>Questions</a:t>
            </a:r>
            <a:endParaRPr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2" descr="Picture 2"/>
          <p:cNvPicPr>
            <a:picLocks noChangeAspect="1"/>
          </p:cNvPicPr>
          <p:nvPr/>
        </p:nvPicPr>
        <p:blipFill>
          <a:blip r:embed="rId2"/>
          <a:srcRect t="7825" b="11503"/>
          <a:stretch>
            <a:fillRect/>
          </a:stretch>
        </p:blipFill>
        <p:spPr>
          <a:xfrm flipH="1">
            <a:off x="-555659" y="0"/>
            <a:ext cx="12747659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351020" y="-982981"/>
            <a:ext cx="6858001" cy="882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718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Title 4"/>
          <p:cNvSpPr txBox="1"/>
          <p:nvPr/>
        </p:nvSpPr>
        <p:spPr>
          <a:xfrm>
            <a:off x="6251942" y="1986239"/>
            <a:ext cx="4928780" cy="2142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dirty="0"/>
              <a:t>When You Eat, But You Don’t (Ch)Eat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Rectangle 3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0" name="Title 4"/>
          <p:cNvSpPr txBox="1"/>
          <p:nvPr/>
        </p:nvSpPr>
        <p:spPr>
          <a:xfrm>
            <a:off x="1748443" y="1113905"/>
            <a:ext cx="8695113" cy="4253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pPr>
            <a:r>
              <a:t>Children’s Story: When You Eat, But You Don’t (Ch)Eat</a:t>
            </a:r>
            <a:endParaRPr>
              <a:solidFill>
                <a:srgbClr val="FFCC00"/>
              </a:solidFill>
            </a:endParaRPr>
          </a:p>
          <a:p>
            <a: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pPr>
            <a:endParaRPr>
              <a:solidFill>
                <a:srgbClr val="FFCC00"/>
              </a:solidFill>
            </a:endParaRPr>
          </a:p>
          <a:p>
            <a:pPr algn="ctr">
              <a:lnSpc>
                <a:spcPct val="90000"/>
              </a:lnSpc>
              <a:defRPr sz="48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pPr>
            <a:r>
              <a:t> </a:t>
            </a:r>
            <a:r>
              <a:rPr sz="3200">
                <a:latin typeface="Gotham-BookItalic"/>
                <a:ea typeface="Gotham-BookItalic"/>
                <a:cs typeface="Gotham-BookItalic"/>
                <a:sym typeface="Gotham Book"/>
              </a:rPr>
              <a:t> “Therefore, whether you eat or drink, or whatever you do, do all to the glory of God” (1 Cor. 10:31).</a:t>
            </a:r>
            <a:endParaRPr sz="4400">
              <a:solidFill>
                <a:srgbClr val="FFCC00"/>
              </a:solidFill>
            </a:endParaRPr>
          </a:p>
        </p:txBody>
      </p:sp>
      <p:pic>
        <p:nvPicPr>
          <p:cNvPr id="221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3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24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TextBox 1"/>
          <p:cNvSpPr txBox="1"/>
          <p:nvPr/>
        </p:nvSpPr>
        <p:spPr>
          <a:xfrm>
            <a:off x="1740129" y="2221519"/>
            <a:ext cx="8711740" cy="240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457200" indent="-457200">
              <a:buSzPct val="100000"/>
              <a:buAutoNum type="arabicPeriod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What do you think a healthy lifestyle means? </a:t>
            </a:r>
          </a:p>
          <a:p>
            <a:pPr marL="457200" indent="-457200">
              <a:buSzPct val="100000"/>
              <a:buAutoNum type="arabicPeriod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endParaRPr dirty="0"/>
          </a:p>
          <a:p>
            <a:pPr marL="457200" indent="-457200">
              <a:buSzPct val="100000"/>
              <a:buAutoNum type="arabicPeriod" startAt="2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Can you give examples of bad habits that can harm your body?</a:t>
            </a:r>
          </a:p>
          <a:p>
            <a:pPr marL="457200" indent="-457200">
              <a:buSzPct val="100000"/>
              <a:buAutoNum type="arabicPeriod" startAt="2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endParaRPr dirty="0"/>
          </a:p>
          <a:p>
            <a:pPr marL="457200" indent="-457200">
              <a:buSzPct val="100000"/>
              <a:buAutoNum type="arabicPeriod" startAt="3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Why is it important to take care of our health and bodies?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3E24C2-1FD9-4841-9315-EA7BACE6556E}"/>
              </a:ext>
            </a:extLst>
          </p:cNvPr>
          <p:cNvSpPr txBox="1"/>
          <p:nvPr/>
        </p:nvSpPr>
        <p:spPr>
          <a:xfrm>
            <a:off x="385007" y="445995"/>
            <a:ext cx="4843718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lang="en-US" dirty="0"/>
              <a:t>Questions</a:t>
            </a:r>
            <a:endParaRPr dirty="0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213</Words>
  <Application>Microsoft Macintosh PowerPoint</Application>
  <PresentationFormat>Widescreen</PresentationFormat>
  <Paragraphs>22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Gotham Ultra</vt:lpstr>
      <vt:lpstr>Gotham-BookItalic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Flomo, Johnetta B.</cp:lastModifiedBy>
  <cp:revision>5</cp:revision>
  <dcterms:modified xsi:type="dcterms:W3CDTF">2020-08-11T15:07:14Z</dcterms:modified>
</cp:coreProperties>
</file>