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317" r:id="rId3"/>
    <p:sldId id="318" r:id="rId4"/>
    <p:sldId id="319" r:id="rId5"/>
    <p:sldId id="320" r:id="rId6"/>
    <p:sldId id="321" r:id="rId7"/>
    <p:sldId id="324" r:id="rId8"/>
    <p:sldId id="322" r:id="rId9"/>
    <p:sldId id="323" r:id="rId1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93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o Título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02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2"/>
          <a:srcRect t="15602"/>
          <a:stretch>
            <a:fillRect/>
          </a:stretch>
        </p:blipFill>
        <p:spPr>
          <a:xfrm flipH="1">
            <a:off x="0" y="-2"/>
            <a:ext cx="12192000" cy="685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itle 4"/>
          <p:cNvSpPr txBox="1"/>
          <p:nvPr/>
        </p:nvSpPr>
        <p:spPr>
          <a:xfrm>
            <a:off x="4791455" y="2736968"/>
            <a:ext cx="6389268" cy="1085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66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t>SERMON</a:t>
            </a:r>
            <a:r>
              <a:rPr lang="en-US"/>
              <a:t> 8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3" descr="Picture 3"/>
          <p:cNvPicPr>
            <a:picLocks noChangeAspect="1"/>
          </p:cNvPicPr>
          <p:nvPr/>
        </p:nvPicPr>
        <p:blipFill>
          <a:blip r:embed="rId2"/>
          <a:srcRect t="24998" r="20314" b="10747"/>
          <a:stretch>
            <a:fillRect/>
          </a:stretch>
        </p:blipFill>
        <p:spPr>
          <a:xfrm flipH="1">
            <a:off x="-555667" y="0"/>
            <a:ext cx="12747667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6999" y="-2667000"/>
            <a:ext cx="6858000" cy="1219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Title 4"/>
          <p:cNvSpPr txBox="1"/>
          <p:nvPr/>
        </p:nvSpPr>
        <p:spPr>
          <a:xfrm>
            <a:off x="5741579" y="1316047"/>
            <a:ext cx="5439143" cy="157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Stewards in the End Time</a:t>
            </a:r>
          </a:p>
        </p:txBody>
      </p:sp>
      <p:sp>
        <p:nvSpPr>
          <p:cNvPr id="401" name="Title 4"/>
          <p:cNvSpPr txBox="1"/>
          <p:nvPr/>
        </p:nvSpPr>
        <p:spPr>
          <a:xfrm>
            <a:off x="5486401" y="2727364"/>
            <a:ext cx="5694323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28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lvl1pPr>
          </a:lstStyle>
          <a:p>
            <a:r>
              <a:t>“Watch therefore, for you know neither the day not the hour in which the Son of Man is coming” (Matt. 25:13).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icture 3">
            <a:extLst>
              <a:ext uri="{FF2B5EF4-FFF2-40B4-BE49-F238E27FC236}">
                <a16:creationId xmlns:a16="http://schemas.microsoft.com/office/drawing/2014/main" id="{24727D43-C569-9148-ABB4-F8D8322871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998" r="20314" b="10747"/>
          <a:stretch>
            <a:fillRect/>
          </a:stretch>
        </p:blipFill>
        <p:spPr>
          <a:xfrm flipH="1">
            <a:off x="-555665" y="0"/>
            <a:ext cx="12747667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5" descr="Picture 5">
            <a:extLst>
              <a:ext uri="{FF2B5EF4-FFF2-40B4-BE49-F238E27FC236}">
                <a16:creationId xmlns:a16="http://schemas.microsoft.com/office/drawing/2014/main" id="{2CE29801-AB99-B64D-9EBE-AFAFC7C2A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2666999" y="-2667000"/>
            <a:ext cx="6858000" cy="12192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Title 4"/>
          <p:cNvSpPr txBox="1"/>
          <p:nvPr/>
        </p:nvSpPr>
        <p:spPr>
          <a:xfrm>
            <a:off x="5474877" y="2441050"/>
            <a:ext cx="5636115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We Have a Generous God.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6F425BCE-B028-EE41-B04D-8CCA9AD2A9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998" r="20314" b="10747"/>
          <a:stretch>
            <a:fillRect/>
          </a:stretch>
        </p:blipFill>
        <p:spPr>
          <a:xfrm flipH="1">
            <a:off x="-555665" y="0"/>
            <a:ext cx="12747667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1D1B427B-03A5-1746-A05A-382EDAE47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6999" y="-2667000"/>
            <a:ext cx="6858000" cy="12192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Title 4"/>
          <p:cNvSpPr txBox="1"/>
          <p:nvPr/>
        </p:nvSpPr>
        <p:spPr>
          <a:xfrm>
            <a:off x="5873997" y="2316186"/>
            <a:ext cx="5636115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Different Attitudes Toward the Master </a:t>
            </a:r>
          </a:p>
        </p:txBody>
      </p:sp>
      <p:pic>
        <p:nvPicPr>
          <p:cNvPr id="409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4E533962-F451-9542-8AFE-02923B98BA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998" r="20314" b="10747"/>
          <a:stretch>
            <a:fillRect/>
          </a:stretch>
        </p:blipFill>
        <p:spPr>
          <a:xfrm flipH="1">
            <a:off x="-555665" y="0"/>
            <a:ext cx="12747667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153856C8-927F-064C-98C1-2FC5312DD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7001" y="-2667001"/>
            <a:ext cx="6858000" cy="12192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Title 4"/>
          <p:cNvSpPr txBox="1"/>
          <p:nvPr/>
        </p:nvSpPr>
        <p:spPr>
          <a:xfrm>
            <a:off x="5390522" y="2357924"/>
            <a:ext cx="5636115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Stewards in the End Time</a:t>
            </a:r>
          </a:p>
        </p:txBody>
      </p:sp>
      <p:pic>
        <p:nvPicPr>
          <p:cNvPr id="413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1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TextBox 1"/>
          <p:cNvSpPr txBox="1"/>
          <p:nvPr/>
        </p:nvSpPr>
        <p:spPr>
          <a:xfrm>
            <a:off x="1712422" y="1892921"/>
            <a:ext cx="8711740" cy="240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Who is the lord of the parable for you?</a:t>
            </a:r>
          </a:p>
          <a:p>
            <a:pPr marL="457200" indent="-4572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457200" indent="-4572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2. What are the talents received for which you will one day have to give an account?</a:t>
            </a:r>
          </a:p>
          <a:p>
            <a:pPr marL="457200" indent="-4572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457200" indent="-457200">
              <a:buSzPct val="100000"/>
              <a:buAutoNum type="arabicPeriod" startAt="3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3. How do the parables of Jesus help me to have a correct understanding of what He expects of me?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3CF4B7-6A4C-0A47-851D-8ADDAAF7B0F1}"/>
              </a:ext>
            </a:extLst>
          </p:cNvPr>
          <p:cNvSpPr/>
          <p:nvPr/>
        </p:nvSpPr>
        <p:spPr>
          <a:xfrm>
            <a:off x="1712422" y="965825"/>
            <a:ext cx="27013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Questions: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Picture 2" descr="Picture 2"/>
          <p:cNvPicPr>
            <a:picLocks noChangeAspect="1"/>
          </p:cNvPicPr>
          <p:nvPr/>
        </p:nvPicPr>
        <p:blipFill>
          <a:blip r:embed="rId2"/>
          <a:srcRect t="15593"/>
          <a:stretch>
            <a:fillRect/>
          </a:stretch>
        </p:blipFill>
        <p:spPr>
          <a:xfrm flipH="1">
            <a:off x="-2" y="-2"/>
            <a:ext cx="12192001" cy="685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19" y="-982980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Rectangle 7"/>
          <p:cNvSpPr/>
          <p:nvPr/>
        </p:nvSpPr>
        <p:spPr>
          <a:xfrm>
            <a:off x="0" y="6559063"/>
            <a:ext cx="12192000" cy="2989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1" name="Title 4"/>
          <p:cNvSpPr txBox="1"/>
          <p:nvPr/>
        </p:nvSpPr>
        <p:spPr>
          <a:xfrm>
            <a:off x="5741579" y="1316047"/>
            <a:ext cx="5439143" cy="157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The Buried Treasure</a:t>
            </a:r>
          </a:p>
        </p:txBody>
      </p:sp>
      <p:sp>
        <p:nvSpPr>
          <p:cNvPr id="432" name="Title 4"/>
          <p:cNvSpPr txBox="1"/>
          <p:nvPr/>
        </p:nvSpPr>
        <p:spPr>
          <a:xfrm>
            <a:off x="6528390" y="2727364"/>
            <a:ext cx="4652332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81000"/>
              </a:lnSpc>
              <a:defRPr sz="29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lvl1pPr>
          </a:lstStyle>
          <a:p>
            <a:r>
              <a:t>“Every good gift and every perfect gift is from above, and comes down from the Father of lights” (James 1:17).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3AD400F-AB79-7640-BD85-19289CB2398E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0" name="Title 4"/>
          <p:cNvSpPr txBox="1"/>
          <p:nvPr/>
        </p:nvSpPr>
        <p:spPr>
          <a:xfrm>
            <a:off x="2364829" y="766352"/>
            <a:ext cx="8397764" cy="4596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rPr dirty="0"/>
              <a:t>Children’s Story: </a:t>
            </a:r>
            <a:endParaRPr dirty="0"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rPr dirty="0"/>
              <a:t>The Buried Treasure </a:t>
            </a:r>
            <a:endParaRPr dirty="0"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endParaRPr dirty="0"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“Every good gift and every perfect gift is from above, and comes down from </a:t>
            </a:r>
            <a:endParaRPr sz="4400" dirty="0"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the Father of lights” (James 1:17).</a:t>
            </a:r>
          </a:p>
        </p:txBody>
      </p:sp>
      <p:pic>
        <p:nvPicPr>
          <p:cNvPr id="42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24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TextBox 1"/>
          <p:cNvSpPr txBox="1"/>
          <p:nvPr/>
        </p:nvSpPr>
        <p:spPr>
          <a:xfrm>
            <a:off x="1131220" y="2459504"/>
            <a:ext cx="9929557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Can you name one or more talents that God has given you?</a:t>
            </a:r>
          </a:p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342900" indent="-3429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How can you use your talent or talents for God’s glory?</a:t>
            </a:r>
          </a:p>
          <a:p>
            <a:pPr marL="342900" indent="-3429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342900" indent="-342900">
              <a:buSzPct val="100000"/>
              <a:buAutoNum type="arabicPeriod" startAt="3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How can our talents multiply, as we use them more and more?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55FE75-3F20-8E45-8591-3DF74025D454}"/>
              </a:ext>
            </a:extLst>
          </p:cNvPr>
          <p:cNvSpPr/>
          <p:nvPr/>
        </p:nvSpPr>
        <p:spPr>
          <a:xfrm>
            <a:off x="1491704" y="1328585"/>
            <a:ext cx="27013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Questions: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203</Words>
  <Application>Microsoft Macintosh PowerPoint</Application>
  <PresentationFormat>Widescreen</PresentationFormat>
  <Paragraphs>25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Gotham Ultra</vt:lpstr>
      <vt:lpstr>Gotham-BookItalic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Flomo, Johnetta B.</cp:lastModifiedBy>
  <cp:revision>15</cp:revision>
  <dcterms:modified xsi:type="dcterms:W3CDTF">2020-11-18T19:39:50Z</dcterms:modified>
</cp:coreProperties>
</file>