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310" r:id="rId17"/>
    <p:sldId id="272" r:id="rId18"/>
    <p:sldId id="273" r:id="rId19"/>
    <p:sldId id="274" r:id="rId20"/>
    <p:sldId id="275" r:id="rId21"/>
    <p:sldId id="276" r:id="rId22"/>
    <p:sldId id="277" r:id="rId23"/>
    <p:sldId id="278" r:id="rId24"/>
    <p:sldId id="279" r:id="rId25"/>
    <p:sldId id="311" r:id="rId26"/>
    <p:sldId id="280" r:id="rId27"/>
    <p:sldId id="312" r:id="rId28"/>
    <p:sldId id="281" r:id="rId29"/>
    <p:sldId id="337" r:id="rId30"/>
    <p:sldId id="338" r:id="rId3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18"/>
    <p:restoredTop sz="96466"/>
  </p:normalViewPr>
  <p:slideViewPr>
    <p:cSldViewPr snapToGrid="0" snapToObjects="1">
      <p:cViewPr>
        <p:scale>
          <a:sx n="170" d="100"/>
          <a:sy n="170" d="100"/>
        </p:scale>
        <p:origin x="1016" y="82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6F3933-7C22-EB4F-B4C0-D493DB6F64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pt-BR"/>
          </a:p>
        </p:txBody>
      </p:sp>
      <p:sp>
        <p:nvSpPr>
          <p:cNvPr id="3" name="Date Placeholder 2">
            <a:extLst>
              <a:ext uri="{FF2B5EF4-FFF2-40B4-BE49-F238E27FC236}">
                <a16:creationId xmlns:a16="http://schemas.microsoft.com/office/drawing/2014/main" id="{7EFD388F-8876-5E42-B36B-279958D14A4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CE5080C7-9123-1342-A617-07EE1DFD132B}" type="datetimeFigureOut">
              <a:rPr lang="pt-BR"/>
              <a:pPr>
                <a:defRPr/>
              </a:pPr>
              <a:t>30/11/2021</a:t>
            </a:fld>
            <a:endParaRPr lang="pt-BR"/>
          </a:p>
        </p:txBody>
      </p:sp>
      <p:sp>
        <p:nvSpPr>
          <p:cNvPr id="4" name="Slide Image Placeholder 3">
            <a:extLst>
              <a:ext uri="{FF2B5EF4-FFF2-40B4-BE49-F238E27FC236}">
                <a16:creationId xmlns:a16="http://schemas.microsoft.com/office/drawing/2014/main" id="{9B2A683E-878F-E34D-9C76-71DACF999D1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Notes Placeholder 4">
            <a:extLst>
              <a:ext uri="{FF2B5EF4-FFF2-40B4-BE49-F238E27FC236}">
                <a16:creationId xmlns:a16="http://schemas.microsoft.com/office/drawing/2014/main" id="{717579D2-51CB-A441-8843-E9B12CC8973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pt-BR" noProof="0"/>
          </a:p>
        </p:txBody>
      </p:sp>
      <p:sp>
        <p:nvSpPr>
          <p:cNvPr id="6" name="Footer Placeholder 5">
            <a:extLst>
              <a:ext uri="{FF2B5EF4-FFF2-40B4-BE49-F238E27FC236}">
                <a16:creationId xmlns:a16="http://schemas.microsoft.com/office/drawing/2014/main" id="{99690F9F-BB11-A24F-9098-D05812BF8C5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pt-BR"/>
          </a:p>
        </p:txBody>
      </p:sp>
      <p:sp>
        <p:nvSpPr>
          <p:cNvPr id="7" name="Slide Number Placeholder 6">
            <a:extLst>
              <a:ext uri="{FF2B5EF4-FFF2-40B4-BE49-F238E27FC236}">
                <a16:creationId xmlns:a16="http://schemas.microsoft.com/office/drawing/2014/main" id="{E17AE8B8-9B8D-D849-B224-0C7D0D04987E}"/>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904967CF-AD12-E94B-9257-25410E7553E8}" type="slidenum">
              <a:rPr lang="pt-BR" altLang="en-US"/>
              <a:pPr/>
              <a:t>‹#›</a:t>
            </a:fld>
            <a:endParaRPr lang="pt-BR"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a:extLst>
              <a:ext uri="{FF2B5EF4-FFF2-40B4-BE49-F238E27FC236}">
                <a16:creationId xmlns:a16="http://schemas.microsoft.com/office/drawing/2014/main" id="{3A6DB49E-C9E1-854F-BA96-2AC91353DD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2" name="Notes Placeholder 2">
            <a:extLst>
              <a:ext uri="{FF2B5EF4-FFF2-40B4-BE49-F238E27FC236}">
                <a16:creationId xmlns:a16="http://schemas.microsoft.com/office/drawing/2014/main" id="{4F3D4BAD-E917-4547-8A9E-9B7C1E3DC7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123" name="Slide Number Placeholder 3">
            <a:extLst>
              <a:ext uri="{FF2B5EF4-FFF2-40B4-BE49-F238E27FC236}">
                <a16:creationId xmlns:a16="http://schemas.microsoft.com/office/drawing/2014/main" id="{7FCBB0DE-1F41-0C4F-A24D-C6A931FF0C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A46E2B5-7D87-0C46-A006-2C60CF9F45D6}" type="slidenum">
              <a:rPr lang="en-US" altLang="en-US"/>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D14D07E1-A3D2-2545-9636-96E34839F0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DA98298A-0E84-2C49-933C-70BC9D4B98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4579" name="Slide Number Placeholder 3">
            <a:extLst>
              <a:ext uri="{FF2B5EF4-FFF2-40B4-BE49-F238E27FC236}">
                <a16:creationId xmlns:a16="http://schemas.microsoft.com/office/drawing/2014/main" id="{2A242D7B-D392-DE49-BBEE-87C8865F2A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A088691-4B57-1445-AC81-18AC50BBF6BF}" type="slidenum">
              <a:rPr lang="en-US" altLang="en-US"/>
              <a:pPr/>
              <a:t>12</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B5C862EB-67DA-0543-A17A-002CACF511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30C8C09F-8908-D84D-AFE1-E4B5A17DB0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6627" name="Slide Number Placeholder 3">
            <a:extLst>
              <a:ext uri="{FF2B5EF4-FFF2-40B4-BE49-F238E27FC236}">
                <a16:creationId xmlns:a16="http://schemas.microsoft.com/office/drawing/2014/main" id="{11DC89AE-2762-094D-A27D-5A89BB16F7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838DA9B-647E-5640-AA8B-B40DEF04FC6A}" type="slidenum">
              <a:rPr lang="en-US" altLang="en-US"/>
              <a:pPr/>
              <a:t>13</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C2EE54CB-4144-0C4B-A402-6B736AC00B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2F7F5271-E744-E44A-A855-225023346A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8675" name="Slide Number Placeholder 3">
            <a:extLst>
              <a:ext uri="{FF2B5EF4-FFF2-40B4-BE49-F238E27FC236}">
                <a16:creationId xmlns:a16="http://schemas.microsoft.com/office/drawing/2014/main" id="{28FE48EF-27B6-0F4D-8E73-48D34DB04A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633A1A3-4A08-764F-B017-7F59B36EC5EF}" type="slidenum">
              <a:rPr lang="en-US" altLang="en-US"/>
              <a:pPr/>
              <a:t>14</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13B11B5F-21C8-1940-B419-BE4BE46FDE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1CBCB749-7DAF-1148-855A-F8EB7EF919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0723" name="Slide Number Placeholder 3">
            <a:extLst>
              <a:ext uri="{FF2B5EF4-FFF2-40B4-BE49-F238E27FC236}">
                <a16:creationId xmlns:a16="http://schemas.microsoft.com/office/drawing/2014/main" id="{344A6718-B797-A247-AB60-6E4D0CFFB8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786B768-C1D9-5C44-BF59-C1D1CEC0568F}" type="slidenum">
              <a:rPr lang="en-US" altLang="en-US"/>
              <a:pPr/>
              <a:t>15</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73E04E4A-DB45-2C49-9779-68D3DC0347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CDC09A13-EE0A-7A4B-A87C-2553B49858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2771" name="Slide Number Placeholder 3">
            <a:extLst>
              <a:ext uri="{FF2B5EF4-FFF2-40B4-BE49-F238E27FC236}">
                <a16:creationId xmlns:a16="http://schemas.microsoft.com/office/drawing/2014/main" id="{7B6C3EB9-CC0F-A445-97C7-FD719A6F26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568B0F1-5492-F24B-A257-00D1DB645922}" type="slidenum">
              <a:rPr lang="en-US" altLang="en-US"/>
              <a:pPr/>
              <a:t>17</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A717B228-5224-7840-B1D4-731827ABC0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DFA1F3E2-2A8F-EA48-97D5-010AB44B08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4819" name="Slide Number Placeholder 3">
            <a:extLst>
              <a:ext uri="{FF2B5EF4-FFF2-40B4-BE49-F238E27FC236}">
                <a16:creationId xmlns:a16="http://schemas.microsoft.com/office/drawing/2014/main" id="{F42CC5B7-CBAB-4847-8604-E677066C26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5BF1F36-592B-654C-AC6C-9FB81D8C62DE}" type="slidenum">
              <a:rPr lang="en-US" altLang="en-US"/>
              <a:pPr/>
              <a:t>18</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2F722A6D-4FA4-054D-8A57-B8E5E422B9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E98916BA-1A26-7949-B6A3-47AC22A2CC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6867" name="Slide Number Placeholder 3">
            <a:extLst>
              <a:ext uri="{FF2B5EF4-FFF2-40B4-BE49-F238E27FC236}">
                <a16:creationId xmlns:a16="http://schemas.microsoft.com/office/drawing/2014/main" id="{1073A5E7-6A5F-5740-8C1A-1685174F60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5E91600-037A-634C-A5A3-C0CCFB33224D}" type="slidenum">
              <a:rPr lang="en-US" altLang="en-US"/>
              <a:pPr/>
              <a:t>19</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A1FEC00A-5558-AC4F-B776-060FFCA6EB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9C7FB288-5A5A-8043-B811-1A3A313175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8915" name="Slide Number Placeholder 3">
            <a:extLst>
              <a:ext uri="{FF2B5EF4-FFF2-40B4-BE49-F238E27FC236}">
                <a16:creationId xmlns:a16="http://schemas.microsoft.com/office/drawing/2014/main" id="{558D8CC5-EED2-7E45-8A4B-B5EA4CF117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0D5393A-0060-544C-A762-ACD9AB42FDF7}" type="slidenum">
              <a:rPr lang="en-US" altLang="en-US"/>
              <a:pPr/>
              <a:t>20</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09105C40-B79E-6644-9E5F-0F517F9421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C049BF1F-F13A-0E49-AB79-AAB6922463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0963" name="Slide Number Placeholder 3">
            <a:extLst>
              <a:ext uri="{FF2B5EF4-FFF2-40B4-BE49-F238E27FC236}">
                <a16:creationId xmlns:a16="http://schemas.microsoft.com/office/drawing/2014/main" id="{8F739E9F-62C3-1C4B-B54D-49DBAC4884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547571B1-2426-2144-8457-FEC05369E5C0}" type="slidenum">
              <a:rPr lang="en-US" altLang="en-US"/>
              <a:pPr/>
              <a:t>21</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E4526672-B5FA-8E46-BA8B-21A9DC62CD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21BFA1C4-55E0-0B40-98FB-71CFE0A6A5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3011" name="Slide Number Placeholder 3">
            <a:extLst>
              <a:ext uri="{FF2B5EF4-FFF2-40B4-BE49-F238E27FC236}">
                <a16:creationId xmlns:a16="http://schemas.microsoft.com/office/drawing/2014/main" id="{E96BCB02-4104-C04E-9137-817A3BFCAF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0C24DF9-56BC-0D48-815D-D1E1450E6742}" type="slidenum">
              <a:rPr lang="en-US" altLang="en-US"/>
              <a:pPr/>
              <a:t>22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a:extLst>
              <a:ext uri="{FF2B5EF4-FFF2-40B4-BE49-F238E27FC236}">
                <a16:creationId xmlns:a16="http://schemas.microsoft.com/office/drawing/2014/main" id="{34229009-ED96-914F-ADFD-983DB572F3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0" name="Notes Placeholder 2">
            <a:extLst>
              <a:ext uri="{FF2B5EF4-FFF2-40B4-BE49-F238E27FC236}">
                <a16:creationId xmlns:a16="http://schemas.microsoft.com/office/drawing/2014/main" id="{EEE437E4-1AB3-7740-80CC-5CBE0B7293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171" name="Slide Number Placeholder 3">
            <a:extLst>
              <a:ext uri="{FF2B5EF4-FFF2-40B4-BE49-F238E27FC236}">
                <a16:creationId xmlns:a16="http://schemas.microsoft.com/office/drawing/2014/main" id="{60E61971-98F0-F748-B63F-127E0C45D2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73F38D9-BF1B-7443-A776-46CB0FAA4473}" type="slidenum">
              <a:rPr lang="en-US" altLang="en-US"/>
              <a:pPr/>
              <a:t>3</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8D055E80-51F2-2548-BB1F-E0428F2EFA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FA037E55-92F0-2946-A2D3-9AF89A7766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5059" name="Slide Number Placeholder 3">
            <a:extLst>
              <a:ext uri="{FF2B5EF4-FFF2-40B4-BE49-F238E27FC236}">
                <a16:creationId xmlns:a16="http://schemas.microsoft.com/office/drawing/2014/main" id="{4CD7DE25-B1E9-5642-8D50-028E0D517C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C251968-0F66-3744-A7FD-282599B86A75}" type="slidenum">
              <a:rPr lang="en-US" altLang="en-US"/>
              <a:pPr/>
              <a:t>23</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E90D45D0-505F-1F4B-BF8C-1BCEEFBE44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6920C77E-A16B-A441-890F-5F1F5E00F3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7107" name="Slide Number Placeholder 3">
            <a:extLst>
              <a:ext uri="{FF2B5EF4-FFF2-40B4-BE49-F238E27FC236}">
                <a16:creationId xmlns:a16="http://schemas.microsoft.com/office/drawing/2014/main" id="{0479FB3A-D79C-024F-846A-D5DC68C976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2B00E1F-9DF7-B94C-B052-B10191259059}" type="slidenum">
              <a:rPr lang="en-US" altLang="en-US"/>
              <a:pPr/>
              <a:t>24</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F420F9FD-1815-2B4A-B974-74308738A8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A60F6903-2D8A-454E-87E3-E4361ED42C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9155" name="Slide Number Placeholder 3">
            <a:extLst>
              <a:ext uri="{FF2B5EF4-FFF2-40B4-BE49-F238E27FC236}">
                <a16:creationId xmlns:a16="http://schemas.microsoft.com/office/drawing/2014/main" id="{90739502-4417-A74E-9500-3E86325911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5585BF46-1D8A-7E4B-B361-9A545EAD8450}" type="slidenum">
              <a:rPr lang="en-US" altLang="en-US"/>
              <a:pPr/>
              <a:t>26</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0283BF39-6320-7642-AC06-3765D8BB52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BFE618C3-B7F3-A845-9DBA-DCDD3CB884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1203" name="Slide Number Placeholder 3">
            <a:extLst>
              <a:ext uri="{FF2B5EF4-FFF2-40B4-BE49-F238E27FC236}">
                <a16:creationId xmlns:a16="http://schemas.microsoft.com/office/drawing/2014/main" id="{B35D0D89-FBEC-804E-B520-554FF17EDD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BABF12E-F3CA-0740-A03F-70142981DB24}" type="slidenum">
              <a:rPr lang="en-US" altLang="en-US"/>
              <a:pPr/>
              <a:t>28</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226C17F4-D808-8B47-B922-F8228FB2AC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a:extLst>
              <a:ext uri="{FF2B5EF4-FFF2-40B4-BE49-F238E27FC236}">
                <a16:creationId xmlns:a16="http://schemas.microsoft.com/office/drawing/2014/main" id="{E65D5917-ED54-AB4F-B7DE-A5AABF9DD3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219" name="Slide Number Placeholder 3">
            <a:extLst>
              <a:ext uri="{FF2B5EF4-FFF2-40B4-BE49-F238E27FC236}">
                <a16:creationId xmlns:a16="http://schemas.microsoft.com/office/drawing/2014/main" id="{89376224-CCDD-344B-8CC4-ED77B56F8A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88A8D28-AF97-DE48-BDC4-C2B16B09374E}" type="slidenum">
              <a:rPr lang="en-US" altLang="en-US"/>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35D35A98-EF3E-AF40-8089-49DCB44CE5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a:extLst>
              <a:ext uri="{FF2B5EF4-FFF2-40B4-BE49-F238E27FC236}">
                <a16:creationId xmlns:a16="http://schemas.microsoft.com/office/drawing/2014/main" id="{267944DE-04A3-F04B-97A9-73DA4FDC4A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1267" name="Slide Number Placeholder 3">
            <a:extLst>
              <a:ext uri="{FF2B5EF4-FFF2-40B4-BE49-F238E27FC236}">
                <a16:creationId xmlns:a16="http://schemas.microsoft.com/office/drawing/2014/main" id="{DC0FBF6F-1DE1-C44C-BC1D-DC7C67F9CE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91A2514-A54D-B041-981F-7BA3D81C8D87}" type="slidenum">
              <a:rPr lang="en-US" altLang="en-US"/>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1C95BF3C-765B-B844-85A2-79F556F28B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a:extLst>
              <a:ext uri="{FF2B5EF4-FFF2-40B4-BE49-F238E27FC236}">
                <a16:creationId xmlns:a16="http://schemas.microsoft.com/office/drawing/2014/main" id="{B4F0085E-49B4-594E-9CE0-6777E41CC0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3315" name="Slide Number Placeholder 3">
            <a:extLst>
              <a:ext uri="{FF2B5EF4-FFF2-40B4-BE49-F238E27FC236}">
                <a16:creationId xmlns:a16="http://schemas.microsoft.com/office/drawing/2014/main" id="{180D343B-D05B-2044-B70A-B3251E9C8C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6D0BB3C-8C51-7D42-967C-F92ECE4EF14B}" type="slidenum">
              <a:rPr lang="en-US" altLang="en-US"/>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42585948-0A3D-B94E-9B28-8B64C1E949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EF909860-C697-5C4B-8004-9E7ECCBEAF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5363" name="Slide Number Placeholder 3">
            <a:extLst>
              <a:ext uri="{FF2B5EF4-FFF2-40B4-BE49-F238E27FC236}">
                <a16:creationId xmlns:a16="http://schemas.microsoft.com/office/drawing/2014/main" id="{FA0CE674-D7E6-9648-A6A8-68F0A29D57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91FCD22-2E4A-874F-8BE7-6A599804F4F9}" type="slidenum">
              <a:rPr lang="en-US" altLang="en-US"/>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D608D1A1-2126-0745-849A-CDCFE5C340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6C34C5A5-3630-CC4E-BADA-6D9F25F09D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8435" name="Slide Number Placeholder 3">
            <a:extLst>
              <a:ext uri="{FF2B5EF4-FFF2-40B4-BE49-F238E27FC236}">
                <a16:creationId xmlns:a16="http://schemas.microsoft.com/office/drawing/2014/main" id="{3DDD8B25-317E-1F49-80B5-6F5F79A5F5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F42B4D2-8B98-DE42-B496-2CB50DB51C02}" type="slidenum">
              <a:rPr lang="en-US" altLang="en-US"/>
              <a:pPr/>
              <a:t>9</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682FC32F-3CF9-7E43-8A29-7787C4F3D7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CB0C9E84-9274-714F-907B-FF2110988B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0483" name="Slide Number Placeholder 3">
            <a:extLst>
              <a:ext uri="{FF2B5EF4-FFF2-40B4-BE49-F238E27FC236}">
                <a16:creationId xmlns:a16="http://schemas.microsoft.com/office/drawing/2014/main" id="{21F01590-3B86-204D-84B9-429F11F29B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37672DC-6D48-6144-8537-B523E5E673E8}" type="slidenum">
              <a:rPr lang="en-US" altLang="en-US"/>
              <a:pPr/>
              <a:t>10</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EB84D7A7-FC82-8748-82AA-5E6CA2605E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81B8B6D4-36B9-6942-B202-2238D1FBA2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2531" name="Slide Number Placeholder 3">
            <a:extLst>
              <a:ext uri="{FF2B5EF4-FFF2-40B4-BE49-F238E27FC236}">
                <a16:creationId xmlns:a16="http://schemas.microsoft.com/office/drawing/2014/main" id="{69DE8B19-4631-BD42-AF3B-B3DC499B83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D8F36BD-C380-DB44-A8C5-922FBF516004}" type="slidenum">
              <a:rPr lang="en-US" altLang="en-US"/>
              <a:pPr/>
              <a:t>11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C867-D6D9-494A-807E-791BF5438E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id="{D8F9CE6C-1094-744E-BE43-4EB95F3761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E7C0714A-BEF4-D84F-B559-38976CBEE7E1}"/>
              </a:ext>
            </a:extLst>
          </p:cNvPr>
          <p:cNvSpPr>
            <a:spLocks noGrp="1"/>
          </p:cNvSpPr>
          <p:nvPr>
            <p:ph type="dt" sz="half" idx="10"/>
          </p:nvPr>
        </p:nvSpPr>
        <p:spPr/>
        <p:txBody>
          <a:bodyPr/>
          <a:lstStyle>
            <a:lvl1pPr>
              <a:defRPr/>
            </a:lvl1pPr>
          </a:lstStyle>
          <a:p>
            <a:pPr>
              <a:defRPr/>
            </a:pPr>
            <a:fld id="{72395A58-BD48-574E-8A25-17127A63C11E}" type="datetimeFigureOut">
              <a:rPr lang="pt-BR"/>
              <a:pPr>
                <a:defRPr/>
              </a:pPr>
              <a:t>30/11/2021</a:t>
            </a:fld>
            <a:endParaRPr lang="pt-BR"/>
          </a:p>
        </p:txBody>
      </p:sp>
      <p:sp>
        <p:nvSpPr>
          <p:cNvPr id="5" name="Footer Placeholder 4">
            <a:extLst>
              <a:ext uri="{FF2B5EF4-FFF2-40B4-BE49-F238E27FC236}">
                <a16:creationId xmlns:a16="http://schemas.microsoft.com/office/drawing/2014/main" id="{91782AB9-E266-924A-8EC7-9F7A353F1F5F}"/>
              </a:ext>
            </a:extLst>
          </p:cNvPr>
          <p:cNvSpPr>
            <a:spLocks noGrp="1"/>
          </p:cNvSpPr>
          <p:nvPr>
            <p:ph type="ftr" sz="quarter" idx="11"/>
          </p:nvPr>
        </p:nvSpPr>
        <p:spPr/>
        <p:txBody>
          <a:bodyPr/>
          <a:lstStyle>
            <a:lvl1pPr>
              <a:defRPr/>
            </a:lvl1pPr>
          </a:lstStyle>
          <a:p>
            <a:pPr>
              <a:defRPr/>
            </a:pPr>
            <a:endParaRPr lang="pt-BR"/>
          </a:p>
        </p:txBody>
      </p:sp>
      <p:sp>
        <p:nvSpPr>
          <p:cNvPr id="6" name="Slide Number Placeholder 5">
            <a:extLst>
              <a:ext uri="{FF2B5EF4-FFF2-40B4-BE49-F238E27FC236}">
                <a16:creationId xmlns:a16="http://schemas.microsoft.com/office/drawing/2014/main" id="{2E3BF8B7-758B-254C-AA1F-A1C2608E6EB0}"/>
              </a:ext>
            </a:extLst>
          </p:cNvPr>
          <p:cNvSpPr>
            <a:spLocks noGrp="1"/>
          </p:cNvSpPr>
          <p:nvPr>
            <p:ph type="sldNum" sz="quarter" idx="12"/>
          </p:nvPr>
        </p:nvSpPr>
        <p:spPr/>
        <p:txBody>
          <a:bodyPr/>
          <a:lstStyle>
            <a:lvl1pPr>
              <a:defRPr/>
            </a:lvl1pPr>
          </a:lstStyle>
          <a:p>
            <a:fld id="{E32B8184-B014-5748-BD3E-4B7756CC7606}" type="slidenum">
              <a:rPr lang="pt-BR" altLang="en-US"/>
              <a:pPr/>
              <a:t>‹#›</a:t>
            </a:fld>
            <a:endParaRPr lang="pt-BR" altLang="en-US"/>
          </a:p>
        </p:txBody>
      </p:sp>
    </p:spTree>
    <p:extLst>
      <p:ext uri="{BB962C8B-B14F-4D97-AF65-F5344CB8AC3E}">
        <p14:creationId xmlns:p14="http://schemas.microsoft.com/office/powerpoint/2010/main" val="78369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48202-6E78-8F46-B9E6-0BB855A01C08}"/>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EFF996C0-EED2-664D-9AC6-65C2C0B088D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EB47E6F6-3F96-CC4D-B3B4-2FE2871C2630}"/>
              </a:ext>
            </a:extLst>
          </p:cNvPr>
          <p:cNvSpPr>
            <a:spLocks noGrp="1"/>
          </p:cNvSpPr>
          <p:nvPr>
            <p:ph type="dt" sz="half" idx="10"/>
          </p:nvPr>
        </p:nvSpPr>
        <p:spPr/>
        <p:txBody>
          <a:bodyPr/>
          <a:lstStyle>
            <a:lvl1pPr>
              <a:defRPr/>
            </a:lvl1pPr>
          </a:lstStyle>
          <a:p>
            <a:pPr>
              <a:defRPr/>
            </a:pPr>
            <a:fld id="{39EB76FF-5636-1444-B5B0-193D15441C99}" type="datetimeFigureOut">
              <a:rPr lang="pt-BR"/>
              <a:pPr>
                <a:defRPr/>
              </a:pPr>
              <a:t>30/11/2021</a:t>
            </a:fld>
            <a:endParaRPr lang="pt-BR"/>
          </a:p>
        </p:txBody>
      </p:sp>
      <p:sp>
        <p:nvSpPr>
          <p:cNvPr id="5" name="Footer Placeholder 4">
            <a:extLst>
              <a:ext uri="{FF2B5EF4-FFF2-40B4-BE49-F238E27FC236}">
                <a16:creationId xmlns:a16="http://schemas.microsoft.com/office/drawing/2014/main" id="{BB9DFD12-E98C-2543-A20D-1388CCD04964}"/>
              </a:ext>
            </a:extLst>
          </p:cNvPr>
          <p:cNvSpPr>
            <a:spLocks noGrp="1"/>
          </p:cNvSpPr>
          <p:nvPr>
            <p:ph type="ftr" sz="quarter" idx="11"/>
          </p:nvPr>
        </p:nvSpPr>
        <p:spPr/>
        <p:txBody>
          <a:bodyPr/>
          <a:lstStyle>
            <a:lvl1pPr>
              <a:defRPr/>
            </a:lvl1pPr>
          </a:lstStyle>
          <a:p>
            <a:pPr>
              <a:defRPr/>
            </a:pPr>
            <a:endParaRPr lang="pt-BR"/>
          </a:p>
        </p:txBody>
      </p:sp>
      <p:sp>
        <p:nvSpPr>
          <p:cNvPr id="6" name="Slide Number Placeholder 5">
            <a:extLst>
              <a:ext uri="{FF2B5EF4-FFF2-40B4-BE49-F238E27FC236}">
                <a16:creationId xmlns:a16="http://schemas.microsoft.com/office/drawing/2014/main" id="{E87B4060-B7D0-C443-86F2-F426059E59FC}"/>
              </a:ext>
            </a:extLst>
          </p:cNvPr>
          <p:cNvSpPr>
            <a:spLocks noGrp="1"/>
          </p:cNvSpPr>
          <p:nvPr>
            <p:ph type="sldNum" sz="quarter" idx="12"/>
          </p:nvPr>
        </p:nvSpPr>
        <p:spPr/>
        <p:txBody>
          <a:bodyPr/>
          <a:lstStyle>
            <a:lvl1pPr>
              <a:defRPr/>
            </a:lvl1pPr>
          </a:lstStyle>
          <a:p>
            <a:fld id="{0D380789-0607-3E43-8C60-B2AD862983D4}" type="slidenum">
              <a:rPr lang="pt-BR" altLang="en-US"/>
              <a:pPr/>
              <a:t>‹#›</a:t>
            </a:fld>
            <a:endParaRPr lang="pt-BR" altLang="en-US"/>
          </a:p>
        </p:txBody>
      </p:sp>
    </p:spTree>
    <p:extLst>
      <p:ext uri="{BB962C8B-B14F-4D97-AF65-F5344CB8AC3E}">
        <p14:creationId xmlns:p14="http://schemas.microsoft.com/office/powerpoint/2010/main" val="1169064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093426-51B2-8B45-B6CB-8B35654E6B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0669DF54-FDDA-5642-9E0F-3928B9750E6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D567E0E9-3368-E54B-A28A-CFD2F4645D65}"/>
              </a:ext>
            </a:extLst>
          </p:cNvPr>
          <p:cNvSpPr>
            <a:spLocks noGrp="1"/>
          </p:cNvSpPr>
          <p:nvPr>
            <p:ph type="dt" sz="half" idx="10"/>
          </p:nvPr>
        </p:nvSpPr>
        <p:spPr/>
        <p:txBody>
          <a:bodyPr/>
          <a:lstStyle>
            <a:lvl1pPr>
              <a:defRPr/>
            </a:lvl1pPr>
          </a:lstStyle>
          <a:p>
            <a:pPr>
              <a:defRPr/>
            </a:pPr>
            <a:fld id="{4165D0F0-F887-4247-A260-9CF488CAB4E1}" type="datetimeFigureOut">
              <a:rPr lang="pt-BR"/>
              <a:pPr>
                <a:defRPr/>
              </a:pPr>
              <a:t>30/11/2021</a:t>
            </a:fld>
            <a:endParaRPr lang="pt-BR"/>
          </a:p>
        </p:txBody>
      </p:sp>
      <p:sp>
        <p:nvSpPr>
          <p:cNvPr id="5" name="Footer Placeholder 4">
            <a:extLst>
              <a:ext uri="{FF2B5EF4-FFF2-40B4-BE49-F238E27FC236}">
                <a16:creationId xmlns:a16="http://schemas.microsoft.com/office/drawing/2014/main" id="{C23E3450-C7CA-5D4E-88DB-51A69440EBFE}"/>
              </a:ext>
            </a:extLst>
          </p:cNvPr>
          <p:cNvSpPr>
            <a:spLocks noGrp="1"/>
          </p:cNvSpPr>
          <p:nvPr>
            <p:ph type="ftr" sz="quarter" idx="11"/>
          </p:nvPr>
        </p:nvSpPr>
        <p:spPr/>
        <p:txBody>
          <a:bodyPr/>
          <a:lstStyle>
            <a:lvl1pPr>
              <a:defRPr/>
            </a:lvl1pPr>
          </a:lstStyle>
          <a:p>
            <a:pPr>
              <a:defRPr/>
            </a:pPr>
            <a:endParaRPr lang="pt-BR"/>
          </a:p>
        </p:txBody>
      </p:sp>
      <p:sp>
        <p:nvSpPr>
          <p:cNvPr id="6" name="Slide Number Placeholder 5">
            <a:extLst>
              <a:ext uri="{FF2B5EF4-FFF2-40B4-BE49-F238E27FC236}">
                <a16:creationId xmlns:a16="http://schemas.microsoft.com/office/drawing/2014/main" id="{9B58229D-5A01-2F4A-9C83-90AA2C45B060}"/>
              </a:ext>
            </a:extLst>
          </p:cNvPr>
          <p:cNvSpPr>
            <a:spLocks noGrp="1"/>
          </p:cNvSpPr>
          <p:nvPr>
            <p:ph type="sldNum" sz="quarter" idx="12"/>
          </p:nvPr>
        </p:nvSpPr>
        <p:spPr/>
        <p:txBody>
          <a:bodyPr/>
          <a:lstStyle>
            <a:lvl1pPr>
              <a:defRPr/>
            </a:lvl1pPr>
          </a:lstStyle>
          <a:p>
            <a:fld id="{A7B7CCED-708F-5641-A1A7-93DE0DD20748}" type="slidenum">
              <a:rPr lang="pt-BR" altLang="en-US"/>
              <a:pPr/>
              <a:t>‹#›</a:t>
            </a:fld>
            <a:endParaRPr lang="pt-BR" altLang="en-US"/>
          </a:p>
        </p:txBody>
      </p:sp>
    </p:spTree>
    <p:extLst>
      <p:ext uri="{BB962C8B-B14F-4D97-AF65-F5344CB8AC3E}">
        <p14:creationId xmlns:p14="http://schemas.microsoft.com/office/powerpoint/2010/main" val="3156743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1909-C9EC-6B4C-9DCD-25DCE839CD10}"/>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DEF2399D-73DE-0547-BD5B-4B18191BB2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10A6AFF5-AD0F-1B4A-9226-9DE58B6876F4}"/>
              </a:ext>
            </a:extLst>
          </p:cNvPr>
          <p:cNvSpPr>
            <a:spLocks noGrp="1"/>
          </p:cNvSpPr>
          <p:nvPr>
            <p:ph type="dt" sz="half" idx="10"/>
          </p:nvPr>
        </p:nvSpPr>
        <p:spPr/>
        <p:txBody>
          <a:bodyPr/>
          <a:lstStyle>
            <a:lvl1pPr>
              <a:defRPr/>
            </a:lvl1pPr>
          </a:lstStyle>
          <a:p>
            <a:pPr>
              <a:defRPr/>
            </a:pPr>
            <a:fld id="{3C13DE53-1499-DE4B-A930-A3755510F320}" type="datetimeFigureOut">
              <a:rPr lang="pt-BR"/>
              <a:pPr>
                <a:defRPr/>
              </a:pPr>
              <a:t>30/11/2021</a:t>
            </a:fld>
            <a:endParaRPr lang="pt-BR"/>
          </a:p>
        </p:txBody>
      </p:sp>
      <p:sp>
        <p:nvSpPr>
          <p:cNvPr id="5" name="Footer Placeholder 4">
            <a:extLst>
              <a:ext uri="{FF2B5EF4-FFF2-40B4-BE49-F238E27FC236}">
                <a16:creationId xmlns:a16="http://schemas.microsoft.com/office/drawing/2014/main" id="{E4E44DB4-31CF-D343-A1EC-0921E519E13A}"/>
              </a:ext>
            </a:extLst>
          </p:cNvPr>
          <p:cNvSpPr>
            <a:spLocks noGrp="1"/>
          </p:cNvSpPr>
          <p:nvPr>
            <p:ph type="ftr" sz="quarter" idx="11"/>
          </p:nvPr>
        </p:nvSpPr>
        <p:spPr/>
        <p:txBody>
          <a:bodyPr/>
          <a:lstStyle>
            <a:lvl1pPr>
              <a:defRPr/>
            </a:lvl1pPr>
          </a:lstStyle>
          <a:p>
            <a:pPr>
              <a:defRPr/>
            </a:pPr>
            <a:endParaRPr lang="pt-BR"/>
          </a:p>
        </p:txBody>
      </p:sp>
      <p:sp>
        <p:nvSpPr>
          <p:cNvPr id="6" name="Slide Number Placeholder 5">
            <a:extLst>
              <a:ext uri="{FF2B5EF4-FFF2-40B4-BE49-F238E27FC236}">
                <a16:creationId xmlns:a16="http://schemas.microsoft.com/office/drawing/2014/main" id="{8BB8D4FE-32CF-244E-9857-1BE921C7FFCE}"/>
              </a:ext>
            </a:extLst>
          </p:cNvPr>
          <p:cNvSpPr>
            <a:spLocks noGrp="1"/>
          </p:cNvSpPr>
          <p:nvPr>
            <p:ph type="sldNum" sz="quarter" idx="12"/>
          </p:nvPr>
        </p:nvSpPr>
        <p:spPr/>
        <p:txBody>
          <a:bodyPr/>
          <a:lstStyle>
            <a:lvl1pPr>
              <a:defRPr/>
            </a:lvl1pPr>
          </a:lstStyle>
          <a:p>
            <a:fld id="{95FE52AF-DF72-AD4D-B7E8-A9B90F73BC95}" type="slidenum">
              <a:rPr lang="pt-BR" altLang="en-US"/>
              <a:pPr/>
              <a:t>‹#›</a:t>
            </a:fld>
            <a:endParaRPr lang="pt-BR" altLang="en-US"/>
          </a:p>
        </p:txBody>
      </p:sp>
    </p:spTree>
    <p:extLst>
      <p:ext uri="{BB962C8B-B14F-4D97-AF65-F5344CB8AC3E}">
        <p14:creationId xmlns:p14="http://schemas.microsoft.com/office/powerpoint/2010/main" val="1087229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878F-E985-7946-8BFA-D12457DE2E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id="{9A20C1FE-D566-0C4C-8FD5-26149637E4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47A99A-8DD7-2843-92D7-D4410779ACA0}"/>
              </a:ext>
            </a:extLst>
          </p:cNvPr>
          <p:cNvSpPr>
            <a:spLocks noGrp="1"/>
          </p:cNvSpPr>
          <p:nvPr>
            <p:ph type="dt" sz="half" idx="10"/>
          </p:nvPr>
        </p:nvSpPr>
        <p:spPr/>
        <p:txBody>
          <a:bodyPr/>
          <a:lstStyle>
            <a:lvl1pPr>
              <a:defRPr/>
            </a:lvl1pPr>
          </a:lstStyle>
          <a:p>
            <a:pPr>
              <a:defRPr/>
            </a:pPr>
            <a:fld id="{191E156E-BE33-3848-A9DF-6A1075D7EC47}" type="datetimeFigureOut">
              <a:rPr lang="pt-BR"/>
              <a:pPr>
                <a:defRPr/>
              </a:pPr>
              <a:t>30/11/2021</a:t>
            </a:fld>
            <a:endParaRPr lang="pt-BR"/>
          </a:p>
        </p:txBody>
      </p:sp>
      <p:sp>
        <p:nvSpPr>
          <p:cNvPr id="5" name="Footer Placeholder 4">
            <a:extLst>
              <a:ext uri="{FF2B5EF4-FFF2-40B4-BE49-F238E27FC236}">
                <a16:creationId xmlns:a16="http://schemas.microsoft.com/office/drawing/2014/main" id="{DFDA3550-73F7-0E4D-A7C3-D7274B009D95}"/>
              </a:ext>
            </a:extLst>
          </p:cNvPr>
          <p:cNvSpPr>
            <a:spLocks noGrp="1"/>
          </p:cNvSpPr>
          <p:nvPr>
            <p:ph type="ftr" sz="quarter" idx="11"/>
          </p:nvPr>
        </p:nvSpPr>
        <p:spPr/>
        <p:txBody>
          <a:bodyPr/>
          <a:lstStyle>
            <a:lvl1pPr>
              <a:defRPr/>
            </a:lvl1pPr>
          </a:lstStyle>
          <a:p>
            <a:pPr>
              <a:defRPr/>
            </a:pPr>
            <a:endParaRPr lang="pt-BR"/>
          </a:p>
        </p:txBody>
      </p:sp>
      <p:sp>
        <p:nvSpPr>
          <p:cNvPr id="6" name="Slide Number Placeholder 5">
            <a:extLst>
              <a:ext uri="{FF2B5EF4-FFF2-40B4-BE49-F238E27FC236}">
                <a16:creationId xmlns:a16="http://schemas.microsoft.com/office/drawing/2014/main" id="{E54E0683-ECD7-634F-A8D5-0865FDE742D8}"/>
              </a:ext>
            </a:extLst>
          </p:cNvPr>
          <p:cNvSpPr>
            <a:spLocks noGrp="1"/>
          </p:cNvSpPr>
          <p:nvPr>
            <p:ph type="sldNum" sz="quarter" idx="12"/>
          </p:nvPr>
        </p:nvSpPr>
        <p:spPr/>
        <p:txBody>
          <a:bodyPr/>
          <a:lstStyle>
            <a:lvl1pPr>
              <a:defRPr/>
            </a:lvl1pPr>
          </a:lstStyle>
          <a:p>
            <a:fld id="{10AD8123-AB43-9A42-87EF-4DA0DAE85690}" type="slidenum">
              <a:rPr lang="pt-BR" altLang="en-US"/>
              <a:pPr/>
              <a:t>‹#›</a:t>
            </a:fld>
            <a:endParaRPr lang="pt-BR" altLang="en-US"/>
          </a:p>
        </p:txBody>
      </p:sp>
    </p:spTree>
    <p:extLst>
      <p:ext uri="{BB962C8B-B14F-4D97-AF65-F5344CB8AC3E}">
        <p14:creationId xmlns:p14="http://schemas.microsoft.com/office/powerpoint/2010/main" val="1443873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A2107-E511-2846-A706-0016FFA9C93E}"/>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14202EA7-AF12-884A-AA50-63E271A3AD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C3878E44-CB4F-8240-9B3E-1252484B62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3">
            <a:extLst>
              <a:ext uri="{FF2B5EF4-FFF2-40B4-BE49-F238E27FC236}">
                <a16:creationId xmlns:a16="http://schemas.microsoft.com/office/drawing/2014/main" id="{C4884E68-FA19-C444-A095-15E5AB0CB968}"/>
              </a:ext>
            </a:extLst>
          </p:cNvPr>
          <p:cNvSpPr>
            <a:spLocks noGrp="1"/>
          </p:cNvSpPr>
          <p:nvPr>
            <p:ph type="dt" sz="half" idx="10"/>
          </p:nvPr>
        </p:nvSpPr>
        <p:spPr/>
        <p:txBody>
          <a:bodyPr/>
          <a:lstStyle>
            <a:lvl1pPr>
              <a:defRPr/>
            </a:lvl1pPr>
          </a:lstStyle>
          <a:p>
            <a:pPr>
              <a:defRPr/>
            </a:pPr>
            <a:fld id="{D09AB6C3-7FBA-5A44-AAAC-4C21CB076CB2}" type="datetimeFigureOut">
              <a:rPr lang="pt-BR"/>
              <a:pPr>
                <a:defRPr/>
              </a:pPr>
              <a:t>30/11/2021</a:t>
            </a:fld>
            <a:endParaRPr lang="pt-BR"/>
          </a:p>
        </p:txBody>
      </p:sp>
      <p:sp>
        <p:nvSpPr>
          <p:cNvPr id="6" name="Footer Placeholder 4">
            <a:extLst>
              <a:ext uri="{FF2B5EF4-FFF2-40B4-BE49-F238E27FC236}">
                <a16:creationId xmlns:a16="http://schemas.microsoft.com/office/drawing/2014/main" id="{EB6A45BB-1AA0-7941-B482-8031E70763DF}"/>
              </a:ext>
            </a:extLst>
          </p:cNvPr>
          <p:cNvSpPr>
            <a:spLocks noGrp="1"/>
          </p:cNvSpPr>
          <p:nvPr>
            <p:ph type="ftr" sz="quarter" idx="11"/>
          </p:nvPr>
        </p:nvSpPr>
        <p:spPr/>
        <p:txBody>
          <a:bodyPr/>
          <a:lstStyle>
            <a:lvl1pPr>
              <a:defRPr/>
            </a:lvl1pPr>
          </a:lstStyle>
          <a:p>
            <a:pPr>
              <a:defRPr/>
            </a:pPr>
            <a:endParaRPr lang="pt-BR"/>
          </a:p>
        </p:txBody>
      </p:sp>
      <p:sp>
        <p:nvSpPr>
          <p:cNvPr id="7" name="Slide Number Placeholder 5">
            <a:extLst>
              <a:ext uri="{FF2B5EF4-FFF2-40B4-BE49-F238E27FC236}">
                <a16:creationId xmlns:a16="http://schemas.microsoft.com/office/drawing/2014/main" id="{058CD4B0-DADB-944B-9662-75FF37A19EAB}"/>
              </a:ext>
            </a:extLst>
          </p:cNvPr>
          <p:cNvSpPr>
            <a:spLocks noGrp="1"/>
          </p:cNvSpPr>
          <p:nvPr>
            <p:ph type="sldNum" sz="quarter" idx="12"/>
          </p:nvPr>
        </p:nvSpPr>
        <p:spPr/>
        <p:txBody>
          <a:bodyPr/>
          <a:lstStyle>
            <a:lvl1pPr>
              <a:defRPr/>
            </a:lvl1pPr>
          </a:lstStyle>
          <a:p>
            <a:fld id="{F3CCE3B8-7E88-CC4F-9A2D-0D9A54603305}" type="slidenum">
              <a:rPr lang="pt-BR" altLang="en-US"/>
              <a:pPr/>
              <a:t>‹#›</a:t>
            </a:fld>
            <a:endParaRPr lang="pt-BR" altLang="en-US"/>
          </a:p>
        </p:txBody>
      </p:sp>
    </p:spTree>
    <p:extLst>
      <p:ext uri="{BB962C8B-B14F-4D97-AF65-F5344CB8AC3E}">
        <p14:creationId xmlns:p14="http://schemas.microsoft.com/office/powerpoint/2010/main" val="3305694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90E12-43C1-7642-A13B-550489963935}"/>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1CD5011E-DAA2-6449-AD02-1C097A5F1E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F82930-8A8F-D744-B39A-8F8D6409D44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3E1B290F-F5FA-6546-9091-F8B4E2E6FE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2C753EE-9172-544C-A6AC-680AC578D37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3">
            <a:extLst>
              <a:ext uri="{FF2B5EF4-FFF2-40B4-BE49-F238E27FC236}">
                <a16:creationId xmlns:a16="http://schemas.microsoft.com/office/drawing/2014/main" id="{FFA948B8-D63D-9243-BFC4-7651D3E66B9E}"/>
              </a:ext>
            </a:extLst>
          </p:cNvPr>
          <p:cNvSpPr>
            <a:spLocks noGrp="1"/>
          </p:cNvSpPr>
          <p:nvPr>
            <p:ph type="dt" sz="half" idx="10"/>
          </p:nvPr>
        </p:nvSpPr>
        <p:spPr/>
        <p:txBody>
          <a:bodyPr/>
          <a:lstStyle>
            <a:lvl1pPr>
              <a:defRPr/>
            </a:lvl1pPr>
          </a:lstStyle>
          <a:p>
            <a:pPr>
              <a:defRPr/>
            </a:pPr>
            <a:fld id="{ECE74962-F2EE-CB42-8C98-134C617A8FFA}" type="datetimeFigureOut">
              <a:rPr lang="pt-BR"/>
              <a:pPr>
                <a:defRPr/>
              </a:pPr>
              <a:t>30/11/2021</a:t>
            </a:fld>
            <a:endParaRPr lang="pt-BR"/>
          </a:p>
        </p:txBody>
      </p:sp>
      <p:sp>
        <p:nvSpPr>
          <p:cNvPr id="8" name="Footer Placeholder 4">
            <a:extLst>
              <a:ext uri="{FF2B5EF4-FFF2-40B4-BE49-F238E27FC236}">
                <a16:creationId xmlns:a16="http://schemas.microsoft.com/office/drawing/2014/main" id="{65DA9926-8DF3-0C40-93DC-75CFEAE9C6EC}"/>
              </a:ext>
            </a:extLst>
          </p:cNvPr>
          <p:cNvSpPr>
            <a:spLocks noGrp="1"/>
          </p:cNvSpPr>
          <p:nvPr>
            <p:ph type="ftr" sz="quarter" idx="11"/>
          </p:nvPr>
        </p:nvSpPr>
        <p:spPr/>
        <p:txBody>
          <a:bodyPr/>
          <a:lstStyle>
            <a:lvl1pPr>
              <a:defRPr/>
            </a:lvl1pPr>
          </a:lstStyle>
          <a:p>
            <a:pPr>
              <a:defRPr/>
            </a:pPr>
            <a:endParaRPr lang="pt-BR"/>
          </a:p>
        </p:txBody>
      </p:sp>
      <p:sp>
        <p:nvSpPr>
          <p:cNvPr id="9" name="Slide Number Placeholder 5">
            <a:extLst>
              <a:ext uri="{FF2B5EF4-FFF2-40B4-BE49-F238E27FC236}">
                <a16:creationId xmlns:a16="http://schemas.microsoft.com/office/drawing/2014/main" id="{E1E2307D-06EC-0A4E-922D-5D4681097C83}"/>
              </a:ext>
            </a:extLst>
          </p:cNvPr>
          <p:cNvSpPr>
            <a:spLocks noGrp="1"/>
          </p:cNvSpPr>
          <p:nvPr>
            <p:ph type="sldNum" sz="quarter" idx="12"/>
          </p:nvPr>
        </p:nvSpPr>
        <p:spPr/>
        <p:txBody>
          <a:bodyPr/>
          <a:lstStyle>
            <a:lvl1pPr>
              <a:defRPr/>
            </a:lvl1pPr>
          </a:lstStyle>
          <a:p>
            <a:fld id="{348A7914-454F-2A40-BF36-B28A1650F307}" type="slidenum">
              <a:rPr lang="pt-BR" altLang="en-US"/>
              <a:pPr/>
              <a:t>‹#›</a:t>
            </a:fld>
            <a:endParaRPr lang="pt-BR" altLang="en-US"/>
          </a:p>
        </p:txBody>
      </p:sp>
    </p:spTree>
    <p:extLst>
      <p:ext uri="{BB962C8B-B14F-4D97-AF65-F5344CB8AC3E}">
        <p14:creationId xmlns:p14="http://schemas.microsoft.com/office/powerpoint/2010/main" val="3850896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EC12E-8067-F945-B467-A48B53E8C6D5}"/>
              </a:ext>
            </a:extLst>
          </p:cNvPr>
          <p:cNvSpPr>
            <a:spLocks noGrp="1"/>
          </p:cNvSpPr>
          <p:nvPr>
            <p:ph type="title"/>
          </p:nvPr>
        </p:nvSpPr>
        <p:spPr/>
        <p:txBody>
          <a:bodyPr/>
          <a:lstStyle/>
          <a:p>
            <a:r>
              <a:rPr lang="en-US"/>
              <a:t>Click to edit Master title style</a:t>
            </a:r>
            <a:endParaRPr lang="pt-BR"/>
          </a:p>
        </p:txBody>
      </p:sp>
      <p:sp>
        <p:nvSpPr>
          <p:cNvPr id="3" name="Date Placeholder 3">
            <a:extLst>
              <a:ext uri="{FF2B5EF4-FFF2-40B4-BE49-F238E27FC236}">
                <a16:creationId xmlns:a16="http://schemas.microsoft.com/office/drawing/2014/main" id="{89AD4A9C-83B6-ED4C-B6F6-49732DD6AE8B}"/>
              </a:ext>
            </a:extLst>
          </p:cNvPr>
          <p:cNvSpPr>
            <a:spLocks noGrp="1"/>
          </p:cNvSpPr>
          <p:nvPr>
            <p:ph type="dt" sz="half" idx="10"/>
          </p:nvPr>
        </p:nvSpPr>
        <p:spPr/>
        <p:txBody>
          <a:bodyPr/>
          <a:lstStyle>
            <a:lvl1pPr>
              <a:defRPr/>
            </a:lvl1pPr>
          </a:lstStyle>
          <a:p>
            <a:pPr>
              <a:defRPr/>
            </a:pPr>
            <a:fld id="{93294FAB-C375-9D41-9EE5-27F3BB1C0EC3}" type="datetimeFigureOut">
              <a:rPr lang="pt-BR"/>
              <a:pPr>
                <a:defRPr/>
              </a:pPr>
              <a:t>30/11/2021</a:t>
            </a:fld>
            <a:endParaRPr lang="pt-BR"/>
          </a:p>
        </p:txBody>
      </p:sp>
      <p:sp>
        <p:nvSpPr>
          <p:cNvPr id="4" name="Footer Placeholder 4">
            <a:extLst>
              <a:ext uri="{FF2B5EF4-FFF2-40B4-BE49-F238E27FC236}">
                <a16:creationId xmlns:a16="http://schemas.microsoft.com/office/drawing/2014/main" id="{663AC350-98FD-4140-B72A-CC5CC41E355F}"/>
              </a:ext>
            </a:extLst>
          </p:cNvPr>
          <p:cNvSpPr>
            <a:spLocks noGrp="1"/>
          </p:cNvSpPr>
          <p:nvPr>
            <p:ph type="ftr" sz="quarter" idx="11"/>
          </p:nvPr>
        </p:nvSpPr>
        <p:spPr/>
        <p:txBody>
          <a:bodyPr/>
          <a:lstStyle>
            <a:lvl1pPr>
              <a:defRPr/>
            </a:lvl1pPr>
          </a:lstStyle>
          <a:p>
            <a:pPr>
              <a:defRPr/>
            </a:pPr>
            <a:endParaRPr lang="pt-BR"/>
          </a:p>
        </p:txBody>
      </p:sp>
      <p:sp>
        <p:nvSpPr>
          <p:cNvPr id="5" name="Slide Number Placeholder 5">
            <a:extLst>
              <a:ext uri="{FF2B5EF4-FFF2-40B4-BE49-F238E27FC236}">
                <a16:creationId xmlns:a16="http://schemas.microsoft.com/office/drawing/2014/main" id="{8CFF0608-4E44-944A-A5B8-11CBC3D916B4}"/>
              </a:ext>
            </a:extLst>
          </p:cNvPr>
          <p:cNvSpPr>
            <a:spLocks noGrp="1"/>
          </p:cNvSpPr>
          <p:nvPr>
            <p:ph type="sldNum" sz="quarter" idx="12"/>
          </p:nvPr>
        </p:nvSpPr>
        <p:spPr/>
        <p:txBody>
          <a:bodyPr/>
          <a:lstStyle>
            <a:lvl1pPr>
              <a:defRPr/>
            </a:lvl1pPr>
          </a:lstStyle>
          <a:p>
            <a:fld id="{9398DC31-0571-C94A-BBB8-07DE44D0349A}" type="slidenum">
              <a:rPr lang="pt-BR" altLang="en-US"/>
              <a:pPr/>
              <a:t>‹#›</a:t>
            </a:fld>
            <a:endParaRPr lang="pt-BR" altLang="en-US"/>
          </a:p>
        </p:txBody>
      </p:sp>
    </p:spTree>
    <p:extLst>
      <p:ext uri="{BB962C8B-B14F-4D97-AF65-F5344CB8AC3E}">
        <p14:creationId xmlns:p14="http://schemas.microsoft.com/office/powerpoint/2010/main" val="2552581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B0E8A41-3D95-4F45-809D-B8AA677E66EE}"/>
              </a:ext>
            </a:extLst>
          </p:cNvPr>
          <p:cNvSpPr>
            <a:spLocks noGrp="1"/>
          </p:cNvSpPr>
          <p:nvPr>
            <p:ph type="dt" sz="half" idx="10"/>
          </p:nvPr>
        </p:nvSpPr>
        <p:spPr/>
        <p:txBody>
          <a:bodyPr/>
          <a:lstStyle>
            <a:lvl1pPr>
              <a:defRPr/>
            </a:lvl1pPr>
          </a:lstStyle>
          <a:p>
            <a:pPr>
              <a:defRPr/>
            </a:pPr>
            <a:fld id="{4633749A-45CF-E847-A8D1-AA2A9C0BF66E}" type="datetimeFigureOut">
              <a:rPr lang="pt-BR"/>
              <a:pPr>
                <a:defRPr/>
              </a:pPr>
              <a:t>30/11/2021</a:t>
            </a:fld>
            <a:endParaRPr lang="pt-BR"/>
          </a:p>
        </p:txBody>
      </p:sp>
      <p:sp>
        <p:nvSpPr>
          <p:cNvPr id="3" name="Footer Placeholder 4">
            <a:extLst>
              <a:ext uri="{FF2B5EF4-FFF2-40B4-BE49-F238E27FC236}">
                <a16:creationId xmlns:a16="http://schemas.microsoft.com/office/drawing/2014/main" id="{EE2EE414-5FC2-B34E-B03B-15B6FDB5CCDA}"/>
              </a:ext>
            </a:extLst>
          </p:cNvPr>
          <p:cNvSpPr>
            <a:spLocks noGrp="1"/>
          </p:cNvSpPr>
          <p:nvPr>
            <p:ph type="ftr" sz="quarter" idx="11"/>
          </p:nvPr>
        </p:nvSpPr>
        <p:spPr/>
        <p:txBody>
          <a:bodyPr/>
          <a:lstStyle>
            <a:lvl1pPr>
              <a:defRPr/>
            </a:lvl1pPr>
          </a:lstStyle>
          <a:p>
            <a:pPr>
              <a:defRPr/>
            </a:pPr>
            <a:endParaRPr lang="pt-BR"/>
          </a:p>
        </p:txBody>
      </p:sp>
      <p:sp>
        <p:nvSpPr>
          <p:cNvPr id="4" name="Slide Number Placeholder 5">
            <a:extLst>
              <a:ext uri="{FF2B5EF4-FFF2-40B4-BE49-F238E27FC236}">
                <a16:creationId xmlns:a16="http://schemas.microsoft.com/office/drawing/2014/main" id="{9341C14B-19D8-6844-BFB9-473B5782DDC8}"/>
              </a:ext>
            </a:extLst>
          </p:cNvPr>
          <p:cNvSpPr>
            <a:spLocks noGrp="1"/>
          </p:cNvSpPr>
          <p:nvPr>
            <p:ph type="sldNum" sz="quarter" idx="12"/>
          </p:nvPr>
        </p:nvSpPr>
        <p:spPr/>
        <p:txBody>
          <a:bodyPr/>
          <a:lstStyle>
            <a:lvl1pPr>
              <a:defRPr/>
            </a:lvl1pPr>
          </a:lstStyle>
          <a:p>
            <a:fld id="{0A0DD515-E004-AE46-94DA-3916E5556C41}" type="slidenum">
              <a:rPr lang="pt-BR" altLang="en-US"/>
              <a:pPr/>
              <a:t>‹#›</a:t>
            </a:fld>
            <a:endParaRPr lang="pt-BR" altLang="en-US"/>
          </a:p>
        </p:txBody>
      </p:sp>
    </p:spTree>
    <p:extLst>
      <p:ext uri="{BB962C8B-B14F-4D97-AF65-F5344CB8AC3E}">
        <p14:creationId xmlns:p14="http://schemas.microsoft.com/office/powerpoint/2010/main" val="4049843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D05E2-0504-DC49-8A7C-8337F8454C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B735EADD-6807-2F48-B4B1-4F8BC71BE8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08F13453-AD8D-B44C-A8FF-EC9FFA4FC3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1AFE58F4-6489-434E-BB29-E33C0EACF99C}"/>
              </a:ext>
            </a:extLst>
          </p:cNvPr>
          <p:cNvSpPr>
            <a:spLocks noGrp="1"/>
          </p:cNvSpPr>
          <p:nvPr>
            <p:ph type="dt" sz="half" idx="10"/>
          </p:nvPr>
        </p:nvSpPr>
        <p:spPr/>
        <p:txBody>
          <a:bodyPr/>
          <a:lstStyle>
            <a:lvl1pPr>
              <a:defRPr/>
            </a:lvl1pPr>
          </a:lstStyle>
          <a:p>
            <a:pPr>
              <a:defRPr/>
            </a:pPr>
            <a:fld id="{C0C7968D-BB1F-F741-914F-821568D62438}" type="datetimeFigureOut">
              <a:rPr lang="pt-BR"/>
              <a:pPr>
                <a:defRPr/>
              </a:pPr>
              <a:t>30/11/2021</a:t>
            </a:fld>
            <a:endParaRPr lang="pt-BR"/>
          </a:p>
        </p:txBody>
      </p:sp>
      <p:sp>
        <p:nvSpPr>
          <p:cNvPr id="6" name="Footer Placeholder 4">
            <a:extLst>
              <a:ext uri="{FF2B5EF4-FFF2-40B4-BE49-F238E27FC236}">
                <a16:creationId xmlns:a16="http://schemas.microsoft.com/office/drawing/2014/main" id="{1065638B-05B7-9A41-8FAC-5BCC990DB043}"/>
              </a:ext>
            </a:extLst>
          </p:cNvPr>
          <p:cNvSpPr>
            <a:spLocks noGrp="1"/>
          </p:cNvSpPr>
          <p:nvPr>
            <p:ph type="ftr" sz="quarter" idx="11"/>
          </p:nvPr>
        </p:nvSpPr>
        <p:spPr/>
        <p:txBody>
          <a:bodyPr/>
          <a:lstStyle>
            <a:lvl1pPr>
              <a:defRPr/>
            </a:lvl1pPr>
          </a:lstStyle>
          <a:p>
            <a:pPr>
              <a:defRPr/>
            </a:pPr>
            <a:endParaRPr lang="pt-BR"/>
          </a:p>
        </p:txBody>
      </p:sp>
      <p:sp>
        <p:nvSpPr>
          <p:cNvPr id="7" name="Slide Number Placeholder 5">
            <a:extLst>
              <a:ext uri="{FF2B5EF4-FFF2-40B4-BE49-F238E27FC236}">
                <a16:creationId xmlns:a16="http://schemas.microsoft.com/office/drawing/2014/main" id="{95DEF492-CCED-ED43-AFFF-011C84B86BF8}"/>
              </a:ext>
            </a:extLst>
          </p:cNvPr>
          <p:cNvSpPr>
            <a:spLocks noGrp="1"/>
          </p:cNvSpPr>
          <p:nvPr>
            <p:ph type="sldNum" sz="quarter" idx="12"/>
          </p:nvPr>
        </p:nvSpPr>
        <p:spPr/>
        <p:txBody>
          <a:bodyPr/>
          <a:lstStyle>
            <a:lvl1pPr>
              <a:defRPr/>
            </a:lvl1pPr>
          </a:lstStyle>
          <a:p>
            <a:fld id="{82DC168E-2857-1A43-983B-0028F21ED80B}" type="slidenum">
              <a:rPr lang="pt-BR" altLang="en-US"/>
              <a:pPr/>
              <a:t>‹#›</a:t>
            </a:fld>
            <a:endParaRPr lang="pt-BR" altLang="en-US"/>
          </a:p>
        </p:txBody>
      </p:sp>
    </p:spTree>
    <p:extLst>
      <p:ext uri="{BB962C8B-B14F-4D97-AF65-F5344CB8AC3E}">
        <p14:creationId xmlns:p14="http://schemas.microsoft.com/office/powerpoint/2010/main" val="3838327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5BF76-179E-8C44-9232-33FB81B612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31487580-1ECF-AB4B-8C05-F513B05BA5AB}"/>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Text Placeholder 3">
            <a:extLst>
              <a:ext uri="{FF2B5EF4-FFF2-40B4-BE49-F238E27FC236}">
                <a16:creationId xmlns:a16="http://schemas.microsoft.com/office/drawing/2014/main" id="{72399E48-3FD8-FE4E-B509-A8167F21D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A896EC91-73C6-C645-96EB-66FD28BB133F}"/>
              </a:ext>
            </a:extLst>
          </p:cNvPr>
          <p:cNvSpPr>
            <a:spLocks noGrp="1"/>
          </p:cNvSpPr>
          <p:nvPr>
            <p:ph type="dt" sz="half" idx="10"/>
          </p:nvPr>
        </p:nvSpPr>
        <p:spPr/>
        <p:txBody>
          <a:bodyPr/>
          <a:lstStyle>
            <a:lvl1pPr>
              <a:defRPr/>
            </a:lvl1pPr>
          </a:lstStyle>
          <a:p>
            <a:pPr>
              <a:defRPr/>
            </a:pPr>
            <a:fld id="{6BC92C07-B2E9-2244-B6C1-0A6368F45496}" type="datetimeFigureOut">
              <a:rPr lang="pt-BR"/>
              <a:pPr>
                <a:defRPr/>
              </a:pPr>
              <a:t>30/11/2021</a:t>
            </a:fld>
            <a:endParaRPr lang="pt-BR"/>
          </a:p>
        </p:txBody>
      </p:sp>
      <p:sp>
        <p:nvSpPr>
          <p:cNvPr id="6" name="Footer Placeholder 4">
            <a:extLst>
              <a:ext uri="{FF2B5EF4-FFF2-40B4-BE49-F238E27FC236}">
                <a16:creationId xmlns:a16="http://schemas.microsoft.com/office/drawing/2014/main" id="{DF9D5BDD-ADE2-4641-8DA7-F0497D6CC303}"/>
              </a:ext>
            </a:extLst>
          </p:cNvPr>
          <p:cNvSpPr>
            <a:spLocks noGrp="1"/>
          </p:cNvSpPr>
          <p:nvPr>
            <p:ph type="ftr" sz="quarter" idx="11"/>
          </p:nvPr>
        </p:nvSpPr>
        <p:spPr/>
        <p:txBody>
          <a:bodyPr/>
          <a:lstStyle>
            <a:lvl1pPr>
              <a:defRPr/>
            </a:lvl1pPr>
          </a:lstStyle>
          <a:p>
            <a:pPr>
              <a:defRPr/>
            </a:pPr>
            <a:endParaRPr lang="pt-BR"/>
          </a:p>
        </p:txBody>
      </p:sp>
      <p:sp>
        <p:nvSpPr>
          <p:cNvPr id="7" name="Slide Number Placeholder 5">
            <a:extLst>
              <a:ext uri="{FF2B5EF4-FFF2-40B4-BE49-F238E27FC236}">
                <a16:creationId xmlns:a16="http://schemas.microsoft.com/office/drawing/2014/main" id="{4D634DBF-1477-334B-994C-3C2C35C2A6E4}"/>
              </a:ext>
            </a:extLst>
          </p:cNvPr>
          <p:cNvSpPr>
            <a:spLocks noGrp="1"/>
          </p:cNvSpPr>
          <p:nvPr>
            <p:ph type="sldNum" sz="quarter" idx="12"/>
          </p:nvPr>
        </p:nvSpPr>
        <p:spPr/>
        <p:txBody>
          <a:bodyPr/>
          <a:lstStyle>
            <a:lvl1pPr>
              <a:defRPr/>
            </a:lvl1pPr>
          </a:lstStyle>
          <a:p>
            <a:fld id="{ED4C9FED-D473-3E49-A9A8-0D96729BABDB}" type="slidenum">
              <a:rPr lang="pt-BR" altLang="en-US"/>
              <a:pPr/>
              <a:t>‹#›</a:t>
            </a:fld>
            <a:endParaRPr lang="pt-BR" altLang="en-US"/>
          </a:p>
        </p:txBody>
      </p:sp>
    </p:spTree>
    <p:extLst>
      <p:ext uri="{BB962C8B-B14F-4D97-AF65-F5344CB8AC3E}">
        <p14:creationId xmlns:p14="http://schemas.microsoft.com/office/powerpoint/2010/main" val="163527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239AE46-7E75-9A43-8A66-03F4733AA7D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pt-BR" altLang="en-US"/>
          </a:p>
        </p:txBody>
      </p:sp>
      <p:sp>
        <p:nvSpPr>
          <p:cNvPr id="1027" name="Text Placeholder 2">
            <a:extLst>
              <a:ext uri="{FF2B5EF4-FFF2-40B4-BE49-F238E27FC236}">
                <a16:creationId xmlns:a16="http://schemas.microsoft.com/office/drawing/2014/main" id="{C30100A5-25F5-6C46-8699-DE9851DBD53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pt-BR" altLang="en-US"/>
          </a:p>
        </p:txBody>
      </p:sp>
      <p:sp>
        <p:nvSpPr>
          <p:cNvPr id="4" name="Date Placeholder 3">
            <a:extLst>
              <a:ext uri="{FF2B5EF4-FFF2-40B4-BE49-F238E27FC236}">
                <a16:creationId xmlns:a16="http://schemas.microsoft.com/office/drawing/2014/main" id="{E2954755-2107-3C42-86A7-B33A2D3EBF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7B16F438-3467-834E-B48C-8109420CFDA2}" type="datetimeFigureOut">
              <a:rPr lang="pt-BR"/>
              <a:pPr>
                <a:defRPr/>
              </a:pPr>
              <a:t>30/11/2021</a:t>
            </a:fld>
            <a:endParaRPr lang="pt-BR"/>
          </a:p>
        </p:txBody>
      </p:sp>
      <p:sp>
        <p:nvSpPr>
          <p:cNvPr id="5" name="Footer Placeholder 4">
            <a:extLst>
              <a:ext uri="{FF2B5EF4-FFF2-40B4-BE49-F238E27FC236}">
                <a16:creationId xmlns:a16="http://schemas.microsoft.com/office/drawing/2014/main" id="{AD9B7C07-E828-9541-A635-C471532566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pt-BR"/>
          </a:p>
        </p:txBody>
      </p:sp>
      <p:sp>
        <p:nvSpPr>
          <p:cNvPr id="6" name="Slide Number Placeholder 5">
            <a:extLst>
              <a:ext uri="{FF2B5EF4-FFF2-40B4-BE49-F238E27FC236}">
                <a16:creationId xmlns:a16="http://schemas.microsoft.com/office/drawing/2014/main" id="{47F24C65-BA33-9F4C-ABE7-E2B54B827ACF}"/>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DBB49E1-4BD8-AE4B-958D-86EDC452ABE4}" type="slidenum">
              <a:rPr lang="pt-BR" altLang="en-US"/>
              <a:pPr/>
              <a:t>‹#›</a:t>
            </a:fld>
            <a:endParaRPr lang="pt-B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3.tiff"/><Relationship Id="rId7" Type="http://schemas.openxmlformats.org/officeDocument/2006/relationships/image" Target="../media/image27.tiff"/><Relationship Id="rId2" Type="http://schemas.openxmlformats.org/officeDocument/2006/relationships/image" Target="../media/image22.tiff"/><Relationship Id="rId1" Type="http://schemas.openxmlformats.org/officeDocument/2006/relationships/slideLayout" Target="../slideLayouts/slideLayout1.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42.tiff"/><Relationship Id="rId13" Type="http://schemas.openxmlformats.org/officeDocument/2006/relationships/image" Target="../media/image47.tiff"/><Relationship Id="rId3" Type="http://schemas.openxmlformats.org/officeDocument/2006/relationships/image" Target="../media/image37.tiff"/><Relationship Id="rId7" Type="http://schemas.openxmlformats.org/officeDocument/2006/relationships/image" Target="../media/image41.tiff"/><Relationship Id="rId12" Type="http://schemas.openxmlformats.org/officeDocument/2006/relationships/image" Target="../media/image46.tiff"/><Relationship Id="rId2" Type="http://schemas.openxmlformats.org/officeDocument/2006/relationships/image" Target="../media/image22.tiff"/><Relationship Id="rId1" Type="http://schemas.openxmlformats.org/officeDocument/2006/relationships/slideLayout" Target="../slideLayouts/slideLayout1.xml"/><Relationship Id="rId6" Type="http://schemas.openxmlformats.org/officeDocument/2006/relationships/image" Target="../media/image40.tiff"/><Relationship Id="rId11" Type="http://schemas.openxmlformats.org/officeDocument/2006/relationships/image" Target="../media/image45.tiff"/><Relationship Id="rId5" Type="http://schemas.openxmlformats.org/officeDocument/2006/relationships/image" Target="../media/image39.tiff"/><Relationship Id="rId15" Type="http://schemas.openxmlformats.org/officeDocument/2006/relationships/image" Target="../media/image49.tiff"/><Relationship Id="rId10" Type="http://schemas.openxmlformats.org/officeDocument/2006/relationships/image" Target="../media/image44.tiff"/><Relationship Id="rId4" Type="http://schemas.openxmlformats.org/officeDocument/2006/relationships/image" Target="../media/image38.tiff"/><Relationship Id="rId9" Type="http://schemas.openxmlformats.org/officeDocument/2006/relationships/image" Target="../media/image43.tiff"/><Relationship Id="rId14" Type="http://schemas.openxmlformats.org/officeDocument/2006/relationships/image" Target="../media/image48.tiff"/></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56.tiff"/><Relationship Id="rId3" Type="http://schemas.openxmlformats.org/officeDocument/2006/relationships/image" Target="../media/image51.tiff"/><Relationship Id="rId7" Type="http://schemas.openxmlformats.org/officeDocument/2006/relationships/image" Target="../media/image55.tiff"/><Relationship Id="rId2" Type="http://schemas.openxmlformats.org/officeDocument/2006/relationships/image" Target="../media/image22.tiff"/><Relationship Id="rId1" Type="http://schemas.openxmlformats.org/officeDocument/2006/relationships/slideLayout" Target="../slideLayouts/slideLayout1.xml"/><Relationship Id="rId6" Type="http://schemas.openxmlformats.org/officeDocument/2006/relationships/image" Target="../media/image54.tiff"/><Relationship Id="rId5" Type="http://schemas.openxmlformats.org/officeDocument/2006/relationships/image" Target="../media/image53.tiff"/><Relationship Id="rId10" Type="http://schemas.openxmlformats.org/officeDocument/2006/relationships/image" Target="../media/image58.tiff"/><Relationship Id="rId4" Type="http://schemas.openxmlformats.org/officeDocument/2006/relationships/image" Target="../media/image52.tiff"/><Relationship Id="rId9" Type="http://schemas.openxmlformats.org/officeDocument/2006/relationships/image" Target="../media/image57.tiff"/></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0.tiff"/><Relationship Id="rId7" Type="http://schemas.openxmlformats.org/officeDocument/2006/relationships/image" Target="../media/image64.tiff"/><Relationship Id="rId2" Type="http://schemas.openxmlformats.org/officeDocument/2006/relationships/image" Target="../media/image22.tiff"/><Relationship Id="rId1" Type="http://schemas.openxmlformats.org/officeDocument/2006/relationships/slideLayout" Target="../slideLayouts/slideLayout1.xml"/><Relationship Id="rId6" Type="http://schemas.openxmlformats.org/officeDocument/2006/relationships/image" Target="../media/image63.tiff"/><Relationship Id="rId5" Type="http://schemas.openxmlformats.org/officeDocument/2006/relationships/image" Target="../media/image62.tiff"/><Relationship Id="rId4" Type="http://schemas.openxmlformats.org/officeDocument/2006/relationships/image" Target="../media/image61.tiff"/></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4">
            <a:extLst>
              <a:ext uri="{FF2B5EF4-FFF2-40B4-BE49-F238E27FC236}">
                <a16:creationId xmlns:a16="http://schemas.microsoft.com/office/drawing/2014/main" id="{133E1C29-1BB2-1840-85DC-B56A262EAD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0"/>
            <a:ext cx="10325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6FC227CB-9CCA-4B41-BFC4-871665F4A198}"/>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3075" name="Picture 17">
            <a:extLst>
              <a:ext uri="{FF2B5EF4-FFF2-40B4-BE49-F238E27FC236}">
                <a16:creationId xmlns:a16="http://schemas.microsoft.com/office/drawing/2014/main" id="{F57DFB21-97DA-AF42-8815-1151E58F4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5425" y="0"/>
            <a:ext cx="309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9">
            <a:extLst>
              <a:ext uri="{FF2B5EF4-FFF2-40B4-BE49-F238E27FC236}">
                <a16:creationId xmlns:a16="http://schemas.microsoft.com/office/drawing/2014/main" id="{026DA741-8C56-0D44-A628-B3517A76C2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8" name="TextBox 1">
            <a:extLst>
              <a:ext uri="{FF2B5EF4-FFF2-40B4-BE49-F238E27FC236}">
                <a16:creationId xmlns:a16="http://schemas.microsoft.com/office/drawing/2014/main" id="{C4F67EB4-8E38-C04E-A040-19C6798C7B43}"/>
              </a:ext>
            </a:extLst>
          </p:cNvPr>
          <p:cNvSpPr txBox="1">
            <a:spLocks noChangeArrowheads="1"/>
          </p:cNvSpPr>
          <p:nvPr/>
        </p:nvSpPr>
        <p:spPr bwMode="auto">
          <a:xfrm>
            <a:off x="3189326" y="4380506"/>
            <a:ext cx="10183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solidFill>
                  <a:schemeClr val="bg1"/>
                </a:solidFill>
                <a:latin typeface="Gotham-Book" panose="02000504050000020004" pitchFamily="2" charset="0"/>
              </a:rPr>
              <a:t>Part 1</a:t>
            </a:r>
          </a:p>
        </p:txBody>
      </p:sp>
      <p:pic>
        <p:nvPicPr>
          <p:cNvPr id="3079" name="Picture 8">
            <a:extLst>
              <a:ext uri="{FF2B5EF4-FFF2-40B4-BE49-F238E27FC236}">
                <a16:creationId xmlns:a16="http://schemas.microsoft.com/office/drawing/2014/main" id="{9128F951-8C70-494F-A21D-9AF15E5F4F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 y="5757863"/>
            <a:ext cx="24669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6E3AC243-AD92-7849-92CC-36D12B067F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0734" y="5757768"/>
            <a:ext cx="2466913" cy="513940"/>
          </a:xfrm>
          <a:prstGeom prst="rect">
            <a:avLst/>
          </a:prstGeom>
        </p:spPr>
      </p:pic>
      <p:sp>
        <p:nvSpPr>
          <p:cNvPr id="10" name="TextBox 9">
            <a:extLst>
              <a:ext uri="{FF2B5EF4-FFF2-40B4-BE49-F238E27FC236}">
                <a16:creationId xmlns:a16="http://schemas.microsoft.com/office/drawing/2014/main" id="{B8E416E7-DB70-9748-B3A2-152FCC0CB2C1}"/>
              </a:ext>
            </a:extLst>
          </p:cNvPr>
          <p:cNvSpPr txBox="1"/>
          <p:nvPr/>
        </p:nvSpPr>
        <p:spPr>
          <a:xfrm>
            <a:off x="3101975" y="2434765"/>
            <a:ext cx="8165714" cy="2000548"/>
          </a:xfrm>
          <a:prstGeom prst="rect">
            <a:avLst/>
          </a:prstGeom>
          <a:noFill/>
        </p:spPr>
        <p:txBody>
          <a:bodyPr wrap="square" rtlCol="0">
            <a:spAutoFit/>
          </a:bodyPr>
          <a:lstStyle/>
          <a:p>
            <a:pPr eaLnBrk="1" fontAlgn="auto" hangingPunct="1">
              <a:spcBef>
                <a:spcPts val="0"/>
              </a:spcBef>
              <a:spcAft>
                <a:spcPts val="0"/>
              </a:spcAft>
              <a:defRPr/>
            </a:pPr>
            <a:r>
              <a:rPr lang="en-US" sz="6200" cap="all" dirty="0">
                <a:solidFill>
                  <a:schemeClr val="bg1"/>
                </a:solidFill>
                <a:latin typeface="Gotham Ultra" panose="02000504050000020004" pitchFamily="2" charset="0"/>
                <a:ea typeface="Open Sans" panose="020B0606030504020204" pitchFamily="34" charset="0"/>
                <a:cs typeface="Open Sans" panose="020B0606030504020204" pitchFamily="34" charset="0"/>
              </a:rPr>
              <a:t>he Most needed</a:t>
            </a:r>
          </a:p>
          <a:p>
            <a:pPr eaLnBrk="1" fontAlgn="auto" hangingPunct="1">
              <a:spcBef>
                <a:spcPts val="0"/>
              </a:spcBef>
              <a:spcAft>
                <a:spcPts val="0"/>
              </a:spcAft>
              <a:defRPr/>
            </a:pPr>
            <a:r>
              <a:rPr lang="en-US" sz="6200" cap="all" dirty="0">
                <a:solidFill>
                  <a:schemeClr val="bg1"/>
                </a:solidFill>
                <a:latin typeface="Gotham Ultra" panose="02000504050000020004" pitchFamily="2" charset="0"/>
                <a:ea typeface="Open Sans" panose="020B0606030504020204" pitchFamily="34" charset="0"/>
                <a:cs typeface="Open Sans" panose="020B0606030504020204" pitchFamily="34" charset="0"/>
              </a:rPr>
              <a:t>Kind of Offering</a:t>
            </a:r>
          </a:p>
        </p:txBody>
      </p:sp>
      <p:sp>
        <p:nvSpPr>
          <p:cNvPr id="11" name="Forma Livre: Forma 8">
            <a:extLst>
              <a:ext uri="{FF2B5EF4-FFF2-40B4-BE49-F238E27FC236}">
                <a16:creationId xmlns:a16="http://schemas.microsoft.com/office/drawing/2014/main" id="{B4D82931-080B-A24B-8C18-398D0F97287E}"/>
              </a:ext>
            </a:extLst>
          </p:cNvPr>
          <p:cNvSpPr/>
          <p:nvPr/>
        </p:nvSpPr>
        <p:spPr>
          <a:xfrm flipH="1">
            <a:off x="2006386" y="2109447"/>
            <a:ext cx="9320159" cy="2639106"/>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Título 3">
            <a:extLst>
              <a:ext uri="{FF2B5EF4-FFF2-40B4-BE49-F238E27FC236}">
                <a16:creationId xmlns:a16="http://schemas.microsoft.com/office/drawing/2014/main" id="{78B4A412-82DC-9F49-AA8F-D45D98EBB0D1}"/>
              </a:ext>
            </a:extLst>
          </p:cNvPr>
          <p:cNvSpPr>
            <a:spLocks noGrp="1"/>
          </p:cNvSpPr>
          <p:nvPr>
            <p:ph type="ctrTitle"/>
          </p:nvPr>
        </p:nvSpPr>
        <p:spPr>
          <a:xfrm>
            <a:off x="924311" y="1969353"/>
            <a:ext cx="2177664" cy="2919294"/>
          </a:xfrm>
          <a:solidFill>
            <a:schemeClr val="accent6">
              <a:lumMod val="60000"/>
              <a:lumOff val="40000"/>
              <a:alpha val="80000"/>
            </a:schemeClr>
          </a:solidFill>
        </p:spPr>
        <p:txBody>
          <a:bodyPr>
            <a:normAutofit/>
          </a:bodyPr>
          <a:lstStyle/>
          <a:p>
            <a:r>
              <a:rPr lang="en-US" sz="19900" b="1" dirty="0">
                <a:solidFill>
                  <a:schemeClr val="bg1"/>
                </a:solidFill>
                <a:latin typeface="Gotham" panose="02000504050000020004" pitchFamily="2" charset="0"/>
                <a:cs typeface="Times New Roman" panose="02020603050405020304" pitchFamily="18" charset="0"/>
              </a:rPr>
              <a:t>T</a:t>
            </a:r>
            <a:endParaRPr lang="pt-BR" sz="19900" b="1" dirty="0">
              <a:solidFill>
                <a:schemeClr val="bg1"/>
              </a:solidFill>
              <a:latin typeface="Gotham" panose="02000504050000020004" pitchFamily="2" charset="0"/>
              <a:cs typeface="Times New Roman" panose="02020603050405020304" pitchFamily="18" charset="0"/>
            </a:endParaRPr>
          </a:p>
        </p:txBody>
      </p:sp>
      <p:sp>
        <p:nvSpPr>
          <p:cNvPr id="13" name="Rectangle 12">
            <a:extLst>
              <a:ext uri="{FF2B5EF4-FFF2-40B4-BE49-F238E27FC236}">
                <a16:creationId xmlns:a16="http://schemas.microsoft.com/office/drawing/2014/main" id="{63C8C09B-1D60-D340-878E-42518A8F0592}"/>
              </a:ext>
            </a:extLst>
          </p:cNvPr>
          <p:cNvSpPr/>
          <p:nvPr/>
        </p:nvSpPr>
        <p:spPr>
          <a:xfrm>
            <a:off x="7680970" y="5830072"/>
            <a:ext cx="2630848" cy="369332"/>
          </a:xfrm>
          <a:prstGeom prst="rect">
            <a:avLst/>
          </a:prstGeom>
        </p:spPr>
        <p:txBody>
          <a:bodyPr wrap="none">
            <a:spAutoFit/>
          </a:bodyPr>
          <a:lstStyle/>
          <a:p>
            <a:r>
              <a:rPr lang="en-US" b="1" dirty="0">
                <a:solidFill>
                  <a:schemeClr val="bg1"/>
                </a:solidFill>
                <a:latin typeface="Bw Modelica" pitchFamily="2" charset="77"/>
                <a:ea typeface="Times New Roman" panose="02020603050405020304" pitchFamily="18" charset="0"/>
                <a:cs typeface="Times New Roman" panose="02020603050405020304" pitchFamily="18" charset="0"/>
              </a:rPr>
              <a:t>by Marcos F. </a:t>
            </a:r>
            <a:r>
              <a:rPr lang="en-US" b="1" dirty="0" err="1">
                <a:solidFill>
                  <a:schemeClr val="bg1"/>
                </a:solidFill>
                <a:latin typeface="Bw Modelica" pitchFamily="2" charset="77"/>
                <a:ea typeface="Times New Roman" panose="02020603050405020304" pitchFamily="18" charset="0"/>
                <a:cs typeface="Times New Roman" panose="02020603050405020304" pitchFamily="18" charset="0"/>
              </a:rPr>
              <a:t>Bomfim</a:t>
            </a:r>
            <a:endParaRPr lang="en-US"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a:extLst>
              <a:ext uri="{FF2B5EF4-FFF2-40B4-BE49-F238E27FC236}">
                <a16:creationId xmlns:a16="http://schemas.microsoft.com/office/drawing/2014/main" id="{26BDC269-202B-5340-A5E8-B47D3D9C0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575" y="0"/>
            <a:ext cx="8861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58" name="Group 1">
            <a:extLst>
              <a:ext uri="{FF2B5EF4-FFF2-40B4-BE49-F238E27FC236}">
                <a16:creationId xmlns:a16="http://schemas.microsoft.com/office/drawing/2014/main" id="{5A2F9060-FE07-5C45-A4E3-9C8227237949}"/>
              </a:ext>
            </a:extLst>
          </p:cNvPr>
          <p:cNvGrpSpPr>
            <a:grpSpLocks/>
          </p:cNvGrpSpPr>
          <p:nvPr/>
        </p:nvGrpSpPr>
        <p:grpSpPr bwMode="auto">
          <a:xfrm>
            <a:off x="0" y="0"/>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19462" name="Picture 10">
              <a:extLst>
                <a:ext uri="{FF2B5EF4-FFF2-40B4-BE49-F238E27FC236}">
                  <a16:creationId xmlns:a16="http://schemas.microsoft.com/office/drawing/2014/main" id="{84FE0A6F-CA41-F64F-AE4E-7D68751063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11">
              <a:extLst>
                <a:ext uri="{FF2B5EF4-FFF2-40B4-BE49-F238E27FC236}">
                  <a16:creationId xmlns:a16="http://schemas.microsoft.com/office/drawing/2014/main" id="{21F37251-66A0-5C4C-8710-05B392DC9E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19459" name="TextBox 17">
            <a:extLst>
              <a:ext uri="{FF2B5EF4-FFF2-40B4-BE49-F238E27FC236}">
                <a16:creationId xmlns:a16="http://schemas.microsoft.com/office/drawing/2014/main" id="{C838EB2E-5C10-F744-BBD9-EE0FFFB17231}"/>
              </a:ext>
            </a:extLst>
          </p:cNvPr>
          <p:cNvSpPr txBox="1">
            <a:spLocks noChangeArrowheads="1"/>
          </p:cNvSpPr>
          <p:nvPr/>
        </p:nvSpPr>
        <p:spPr bwMode="auto">
          <a:xfrm>
            <a:off x="738188" y="1325563"/>
            <a:ext cx="45704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dirty="0">
                <a:solidFill>
                  <a:schemeClr val="bg1"/>
                </a:solidFill>
                <a:latin typeface="Gotham-BookItalic" panose="02000504050000020004" pitchFamily="2" charset="0"/>
              </a:rPr>
              <a:t>1. </a:t>
            </a:r>
            <a:endParaRPr lang="en-US" altLang="en-US" sz="2400" b="1" dirty="0">
              <a:solidFill>
                <a:schemeClr val="bg1"/>
              </a:solidFill>
              <a:latin typeface="Gotham-Book" panose="02000504050000020004" pitchFamily="2" charset="0"/>
            </a:endParaRPr>
          </a:p>
          <a:p>
            <a:pPr eaLnBrk="1" hangingPunct="1"/>
            <a:r>
              <a:rPr lang="en-US" altLang="en-US" sz="2400" dirty="0">
                <a:solidFill>
                  <a:schemeClr val="bg1"/>
                </a:solidFill>
                <a:latin typeface="Gotham-Book" panose="02000504050000020004" pitchFamily="2" charset="0"/>
              </a:rPr>
              <a:t>God </a:t>
            </a:r>
            <a:r>
              <a:rPr lang="en-US" altLang="en-US" sz="2400" dirty="0">
                <a:solidFill>
                  <a:schemeClr val="bg1"/>
                </a:solidFill>
                <a:latin typeface="Gotham-Book" panose="02000504050000020004" pitchFamily="2" charset="0"/>
              </a:rPr>
              <a:t>requires and expects offerings just as He does tithe. According to the Bible, both are equally required and expected by God, and the fact that I am bringing one of them will never exempt me from the other (Mal. 3:8). </a:t>
            </a:r>
          </a:p>
        </p:txBody>
      </p:sp>
      <p:pic>
        <p:nvPicPr>
          <p:cNvPr id="19460" name="Picture 9">
            <a:extLst>
              <a:ext uri="{FF2B5EF4-FFF2-40B4-BE49-F238E27FC236}">
                <a16:creationId xmlns:a16="http://schemas.microsoft.com/office/drawing/2014/main" id="{2EDEFD1D-B2FB-F743-B1DE-6B9B3F651C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a:extLst>
              <a:ext uri="{FF2B5EF4-FFF2-40B4-BE49-F238E27FC236}">
                <a16:creationId xmlns:a16="http://schemas.microsoft.com/office/drawing/2014/main" id="{69F3D735-F089-734D-A93A-89A5AD5FE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6113" y="0"/>
            <a:ext cx="10275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6" name="Group 1">
            <a:extLst>
              <a:ext uri="{FF2B5EF4-FFF2-40B4-BE49-F238E27FC236}">
                <a16:creationId xmlns:a16="http://schemas.microsoft.com/office/drawing/2014/main" id="{0A99D33A-5C3B-E74A-ADDF-2D1E808E5F07}"/>
              </a:ext>
            </a:extLst>
          </p:cNvPr>
          <p:cNvGrpSpPr>
            <a:grpSpLocks/>
          </p:cNvGrpSpPr>
          <p:nvPr/>
        </p:nvGrpSpPr>
        <p:grpSpPr bwMode="auto">
          <a:xfrm>
            <a:off x="0" y="0"/>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21510" name="Picture 10">
              <a:extLst>
                <a:ext uri="{FF2B5EF4-FFF2-40B4-BE49-F238E27FC236}">
                  <a16:creationId xmlns:a16="http://schemas.microsoft.com/office/drawing/2014/main" id="{F29D998B-CDF3-4846-8650-2326A4D62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11">
              <a:extLst>
                <a:ext uri="{FF2B5EF4-FFF2-40B4-BE49-F238E27FC236}">
                  <a16:creationId xmlns:a16="http://schemas.microsoft.com/office/drawing/2014/main" id="{506BAF49-1329-BC4B-9975-9CDE67D5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21507" name="TextBox 17">
            <a:extLst>
              <a:ext uri="{FF2B5EF4-FFF2-40B4-BE49-F238E27FC236}">
                <a16:creationId xmlns:a16="http://schemas.microsoft.com/office/drawing/2014/main" id="{C7DB1552-9586-5042-9116-1904B7D2CD64}"/>
              </a:ext>
            </a:extLst>
          </p:cNvPr>
          <p:cNvSpPr txBox="1">
            <a:spLocks noChangeArrowheads="1"/>
          </p:cNvSpPr>
          <p:nvPr/>
        </p:nvSpPr>
        <p:spPr bwMode="auto">
          <a:xfrm>
            <a:off x="738188" y="1179513"/>
            <a:ext cx="4570412"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chemeClr val="bg1"/>
                </a:solidFill>
                <a:latin typeface="Gotham-Book" panose="02000504050000020004" pitchFamily="2" charset="0"/>
              </a:rPr>
              <a:t>“This matter of giving is not left to impulse. God has given us definite instruction in regard to it. He has specified tithes and offerings as the measure of our obligation. And He desires us to give regularly and systematically” (Ellen G. White, Counsels on Stewardship [Washington, D.C.: Review and Herald Pub. Assn., 1940], pp. 80, 81; see also pp. 36, 52, 67, 68, 73, 75, 77, 84-86, 258).</a:t>
            </a:r>
          </a:p>
        </p:txBody>
      </p:sp>
      <p:pic>
        <p:nvPicPr>
          <p:cNvPr id="21508" name="Picture 9">
            <a:extLst>
              <a:ext uri="{FF2B5EF4-FFF2-40B4-BE49-F238E27FC236}">
                <a16:creationId xmlns:a16="http://schemas.microsoft.com/office/drawing/2014/main" id="{D4E0F637-0C10-C14D-B60C-BCE2F495A5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a:extLst>
              <a:ext uri="{FF2B5EF4-FFF2-40B4-BE49-F238E27FC236}">
                <a16:creationId xmlns:a16="http://schemas.microsoft.com/office/drawing/2014/main" id="{A0026EC4-11AF-354E-8037-0235C42BD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113" y="-11113"/>
            <a:ext cx="7989887"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4" name="Group 1">
            <a:extLst>
              <a:ext uri="{FF2B5EF4-FFF2-40B4-BE49-F238E27FC236}">
                <a16:creationId xmlns:a16="http://schemas.microsoft.com/office/drawing/2014/main" id="{2E0C2782-9811-2449-AFDE-C6A6E35C4F03}"/>
              </a:ext>
            </a:extLst>
          </p:cNvPr>
          <p:cNvGrpSpPr>
            <a:grpSpLocks/>
          </p:cNvGrpSpPr>
          <p:nvPr/>
        </p:nvGrpSpPr>
        <p:grpSpPr bwMode="auto">
          <a:xfrm>
            <a:off x="0" y="11112"/>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23558" name="Picture 10">
              <a:extLst>
                <a:ext uri="{FF2B5EF4-FFF2-40B4-BE49-F238E27FC236}">
                  <a16:creationId xmlns:a16="http://schemas.microsoft.com/office/drawing/2014/main" id="{2BF3067A-C699-8545-9A72-291BFBF5D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559" name="Picture 11">
              <a:extLst>
                <a:ext uri="{FF2B5EF4-FFF2-40B4-BE49-F238E27FC236}">
                  <a16:creationId xmlns:a16="http://schemas.microsoft.com/office/drawing/2014/main" id="{379D8C09-7183-174D-9EE7-C435AA8B86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23555" name="TextBox 17">
            <a:extLst>
              <a:ext uri="{FF2B5EF4-FFF2-40B4-BE49-F238E27FC236}">
                <a16:creationId xmlns:a16="http://schemas.microsoft.com/office/drawing/2014/main" id="{B525CD29-B63B-604F-BFE0-4F619D9CF9A7}"/>
              </a:ext>
            </a:extLst>
          </p:cNvPr>
          <p:cNvSpPr txBox="1">
            <a:spLocks noChangeArrowheads="1"/>
          </p:cNvSpPr>
          <p:nvPr/>
        </p:nvSpPr>
        <p:spPr bwMode="auto">
          <a:xfrm>
            <a:off x="738188" y="1325563"/>
            <a:ext cx="45704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dirty="0">
                <a:solidFill>
                  <a:schemeClr val="bg1"/>
                </a:solidFill>
                <a:latin typeface="Gotham-BookItalic" panose="02000504050000020004" pitchFamily="2" charset="0"/>
              </a:rPr>
              <a:t>2. </a:t>
            </a:r>
            <a:endParaRPr lang="en-US" altLang="en-US" sz="2400" b="1" dirty="0">
              <a:solidFill>
                <a:schemeClr val="bg1"/>
              </a:solidFill>
              <a:latin typeface="Gotham-Book" panose="02000504050000020004" pitchFamily="2" charset="0"/>
            </a:endParaRPr>
          </a:p>
          <a:p>
            <a:pPr eaLnBrk="1" hangingPunct="1"/>
            <a:r>
              <a:rPr lang="en-US" altLang="en-US" sz="2400" dirty="0">
                <a:solidFill>
                  <a:schemeClr val="bg1"/>
                </a:solidFill>
                <a:latin typeface="Gotham-Book" panose="02000504050000020004" pitchFamily="2" charset="0"/>
              </a:rPr>
              <a:t>Offerings </a:t>
            </a:r>
            <a:r>
              <a:rPr lang="en-US" altLang="en-US" sz="2400" dirty="0">
                <a:solidFill>
                  <a:schemeClr val="bg1"/>
                </a:solidFill>
                <a:latin typeface="Gotham-Book" panose="02000504050000020004" pitchFamily="2" charset="0"/>
              </a:rPr>
              <a:t>are an expression of recognition and gratitude. David said that all things, including my income or increase, come from God, and it should be from these that I should take my offerings (1 Chron. 29:14), as well as the tithe. </a:t>
            </a:r>
          </a:p>
        </p:txBody>
      </p:sp>
      <p:pic>
        <p:nvPicPr>
          <p:cNvPr id="23556" name="Picture 9">
            <a:extLst>
              <a:ext uri="{FF2B5EF4-FFF2-40B4-BE49-F238E27FC236}">
                <a16:creationId xmlns:a16="http://schemas.microsoft.com/office/drawing/2014/main" id="{920D181F-85FD-6647-9EC8-D13DD27B8F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a:extLst>
              <a:ext uri="{FF2B5EF4-FFF2-40B4-BE49-F238E27FC236}">
                <a16:creationId xmlns:a16="http://schemas.microsoft.com/office/drawing/2014/main" id="{48983E46-2386-4440-BD69-EBDEF2B08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911350" y="0"/>
            <a:ext cx="10280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2" name="Group 1">
            <a:extLst>
              <a:ext uri="{FF2B5EF4-FFF2-40B4-BE49-F238E27FC236}">
                <a16:creationId xmlns:a16="http://schemas.microsoft.com/office/drawing/2014/main" id="{1645C547-C21D-F349-8C20-1256D38A58C4}"/>
              </a:ext>
            </a:extLst>
          </p:cNvPr>
          <p:cNvGrpSpPr>
            <a:grpSpLocks/>
          </p:cNvGrpSpPr>
          <p:nvPr/>
        </p:nvGrpSpPr>
        <p:grpSpPr bwMode="auto">
          <a:xfrm>
            <a:off x="0" y="0"/>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25606" name="Picture 10">
              <a:extLst>
                <a:ext uri="{FF2B5EF4-FFF2-40B4-BE49-F238E27FC236}">
                  <a16:creationId xmlns:a16="http://schemas.microsoft.com/office/drawing/2014/main" id="{FACDEAFA-0AEA-2740-9358-42596E2FA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7" name="Picture 11">
              <a:extLst>
                <a:ext uri="{FF2B5EF4-FFF2-40B4-BE49-F238E27FC236}">
                  <a16:creationId xmlns:a16="http://schemas.microsoft.com/office/drawing/2014/main" id="{8524FFAD-09B6-E445-AFFF-18B5CA1B00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25603" name="TextBox 17">
            <a:extLst>
              <a:ext uri="{FF2B5EF4-FFF2-40B4-BE49-F238E27FC236}">
                <a16:creationId xmlns:a16="http://schemas.microsoft.com/office/drawing/2014/main" id="{0B449B09-8F0B-C34F-8EA8-94530CFEDE98}"/>
              </a:ext>
            </a:extLst>
          </p:cNvPr>
          <p:cNvSpPr txBox="1">
            <a:spLocks noChangeArrowheads="1"/>
          </p:cNvSpPr>
          <p:nvPr/>
        </p:nvSpPr>
        <p:spPr bwMode="auto">
          <a:xfrm>
            <a:off x="738188" y="1744663"/>
            <a:ext cx="4570412"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chemeClr val="bg1"/>
                </a:solidFill>
                <a:latin typeface="Gotham-Book" panose="02000504050000020004" pitchFamily="2" charset="0"/>
              </a:rPr>
              <a:t>I am supposed to bring to Him the first fruits (the first and/or the best part) of all my increase (Prov. 3:9), to demonstrate my recognition that He is the source of all that I have.</a:t>
            </a:r>
          </a:p>
        </p:txBody>
      </p:sp>
      <p:pic>
        <p:nvPicPr>
          <p:cNvPr id="25604" name="Picture 9">
            <a:extLst>
              <a:ext uri="{FF2B5EF4-FFF2-40B4-BE49-F238E27FC236}">
                <a16:creationId xmlns:a16="http://schemas.microsoft.com/office/drawing/2014/main" id="{58D29121-6971-5646-A28E-713BED4A8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a:extLst>
              <a:ext uri="{FF2B5EF4-FFF2-40B4-BE49-F238E27FC236}">
                <a16:creationId xmlns:a16="http://schemas.microsoft.com/office/drawing/2014/main" id="{48A2CFCC-A430-6C43-809F-1D9F3D1D9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0" name="Group 1">
            <a:extLst>
              <a:ext uri="{FF2B5EF4-FFF2-40B4-BE49-F238E27FC236}">
                <a16:creationId xmlns:a16="http://schemas.microsoft.com/office/drawing/2014/main" id="{B962A4BE-58AD-3645-8F46-447070E92890}"/>
              </a:ext>
            </a:extLst>
          </p:cNvPr>
          <p:cNvGrpSpPr>
            <a:grpSpLocks/>
          </p:cNvGrpSpPr>
          <p:nvPr/>
        </p:nvGrpSpPr>
        <p:grpSpPr bwMode="auto">
          <a:xfrm>
            <a:off x="0" y="0"/>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27654" name="Picture 10">
              <a:extLst>
                <a:ext uri="{FF2B5EF4-FFF2-40B4-BE49-F238E27FC236}">
                  <a16:creationId xmlns:a16="http://schemas.microsoft.com/office/drawing/2014/main" id="{986CC4EB-EF78-7D44-8A6A-5C06421AB5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7655" name="Picture 11">
              <a:extLst>
                <a:ext uri="{FF2B5EF4-FFF2-40B4-BE49-F238E27FC236}">
                  <a16:creationId xmlns:a16="http://schemas.microsoft.com/office/drawing/2014/main" id="{57DC57CE-68CB-C644-A8BF-73DDE16C00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27651" name="TextBox 17">
            <a:extLst>
              <a:ext uri="{FF2B5EF4-FFF2-40B4-BE49-F238E27FC236}">
                <a16:creationId xmlns:a16="http://schemas.microsoft.com/office/drawing/2014/main" id="{AC7CE814-39D0-134D-9B26-37BDFCB9672E}"/>
              </a:ext>
            </a:extLst>
          </p:cNvPr>
          <p:cNvSpPr txBox="1">
            <a:spLocks noChangeArrowheads="1"/>
          </p:cNvSpPr>
          <p:nvPr/>
        </p:nvSpPr>
        <p:spPr bwMode="auto">
          <a:xfrm>
            <a:off x="738188" y="1325563"/>
            <a:ext cx="45704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dirty="0">
                <a:solidFill>
                  <a:schemeClr val="bg1"/>
                </a:solidFill>
                <a:latin typeface="Gotham-BookItalic" panose="02000504050000020004" pitchFamily="2" charset="0"/>
              </a:rPr>
              <a:t>3. </a:t>
            </a:r>
            <a:endParaRPr lang="en-US" altLang="en-US" sz="2400" b="1" dirty="0">
              <a:solidFill>
                <a:schemeClr val="bg1"/>
              </a:solidFill>
              <a:latin typeface="Gotham-Book" panose="02000504050000020004" pitchFamily="2" charset="0"/>
            </a:endParaRPr>
          </a:p>
          <a:p>
            <a:pPr eaLnBrk="1" hangingPunct="1"/>
            <a:r>
              <a:rPr lang="en-US" altLang="en-US" sz="2400" dirty="0">
                <a:solidFill>
                  <a:schemeClr val="bg1"/>
                </a:solidFill>
                <a:latin typeface="Gotham-Book" panose="02000504050000020004" pitchFamily="2" charset="0"/>
              </a:rPr>
              <a:t>Offerings </a:t>
            </a:r>
            <a:r>
              <a:rPr lang="en-US" altLang="en-US" sz="2400" dirty="0">
                <a:solidFill>
                  <a:schemeClr val="bg1"/>
                </a:solidFill>
                <a:latin typeface="Gotham-Book" panose="02000504050000020004" pitchFamily="2" charset="0"/>
              </a:rPr>
              <a:t>require a more complex decision process than the tithe. To give the tithe, I need only to decide if I will comply or not with God’s clear instructions about the subject (regularity, proportion, where to bring it, and how it should be used). </a:t>
            </a:r>
          </a:p>
        </p:txBody>
      </p:sp>
      <p:pic>
        <p:nvPicPr>
          <p:cNvPr id="27652" name="Picture 9">
            <a:extLst>
              <a:ext uri="{FF2B5EF4-FFF2-40B4-BE49-F238E27FC236}">
                <a16:creationId xmlns:a16="http://schemas.microsoft.com/office/drawing/2014/main" id="{CFE85AEC-DE3D-E843-A8FB-E6AAA7107D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a:extLst>
              <a:ext uri="{FF2B5EF4-FFF2-40B4-BE49-F238E27FC236}">
                <a16:creationId xmlns:a16="http://schemas.microsoft.com/office/drawing/2014/main" id="{940804CC-B990-6C4F-87F9-1CBA8D3848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6588" y="0"/>
            <a:ext cx="10285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698" name="Group 1">
            <a:extLst>
              <a:ext uri="{FF2B5EF4-FFF2-40B4-BE49-F238E27FC236}">
                <a16:creationId xmlns:a16="http://schemas.microsoft.com/office/drawing/2014/main" id="{7C291672-0A62-FD40-9A89-18C348AF65AB}"/>
              </a:ext>
            </a:extLst>
          </p:cNvPr>
          <p:cNvGrpSpPr>
            <a:grpSpLocks/>
          </p:cNvGrpSpPr>
          <p:nvPr/>
        </p:nvGrpSpPr>
        <p:grpSpPr bwMode="auto">
          <a:xfrm>
            <a:off x="0" y="0"/>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29702" name="Picture 10">
              <a:extLst>
                <a:ext uri="{FF2B5EF4-FFF2-40B4-BE49-F238E27FC236}">
                  <a16:creationId xmlns:a16="http://schemas.microsoft.com/office/drawing/2014/main" id="{55B6F1CC-B1BF-4348-A58F-6FDDA6526B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9703" name="Picture 11">
              <a:extLst>
                <a:ext uri="{FF2B5EF4-FFF2-40B4-BE49-F238E27FC236}">
                  <a16:creationId xmlns:a16="http://schemas.microsoft.com/office/drawing/2014/main" id="{C9F1BC09-1FC9-F143-9CF1-E58431C9E2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29699" name="TextBox 17">
            <a:extLst>
              <a:ext uri="{FF2B5EF4-FFF2-40B4-BE49-F238E27FC236}">
                <a16:creationId xmlns:a16="http://schemas.microsoft.com/office/drawing/2014/main" id="{D218E10D-4E1F-394B-8DDA-BD9A6C76F892}"/>
              </a:ext>
            </a:extLst>
          </p:cNvPr>
          <p:cNvSpPr txBox="1">
            <a:spLocks noChangeArrowheads="1"/>
          </p:cNvSpPr>
          <p:nvPr/>
        </p:nvSpPr>
        <p:spPr bwMode="auto">
          <a:xfrm>
            <a:off x="738188" y="1627188"/>
            <a:ext cx="457041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chemeClr val="bg1"/>
                </a:solidFill>
                <a:latin typeface="Gotham-Book" panose="02000504050000020004" pitchFamily="2" charset="0"/>
              </a:rPr>
              <a:t>But when it comes to offerings, there is an additional choice that is not necessary when I tithe, and it is about how much I will give. See GC Working Policy (2019-2020), V14.</a:t>
            </a:r>
          </a:p>
        </p:txBody>
      </p:sp>
      <p:pic>
        <p:nvPicPr>
          <p:cNvPr id="29700" name="Picture 9">
            <a:extLst>
              <a:ext uri="{FF2B5EF4-FFF2-40B4-BE49-F238E27FC236}">
                <a16:creationId xmlns:a16="http://schemas.microsoft.com/office/drawing/2014/main" id="{7E944FCE-C89F-6C48-B4CD-FBFBD5E99B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69FE34-E612-3148-9B31-25C180567B95}"/>
              </a:ext>
            </a:extLst>
          </p:cNvPr>
          <p:cNvPicPr>
            <a:picLocks noChangeAspect="1"/>
          </p:cNvPicPr>
          <p:nvPr/>
        </p:nvPicPr>
        <p:blipFill>
          <a:blip r:embed="rId2"/>
          <a:stretch>
            <a:fillRect/>
          </a:stretch>
        </p:blipFill>
        <p:spPr>
          <a:xfrm>
            <a:off x="3322" y="3059"/>
            <a:ext cx="12188678" cy="6862756"/>
          </a:xfrm>
          <a:prstGeom prst="rect">
            <a:avLst/>
          </a:prstGeom>
        </p:spPr>
      </p:pic>
      <p:pic>
        <p:nvPicPr>
          <p:cNvPr id="5" name="Picture 4">
            <a:extLst>
              <a:ext uri="{FF2B5EF4-FFF2-40B4-BE49-F238E27FC236}">
                <a16:creationId xmlns:a16="http://schemas.microsoft.com/office/drawing/2014/main" id="{578170A5-C1B4-9046-9CB4-AB1EBD9B2DC9}"/>
              </a:ext>
            </a:extLst>
          </p:cNvPr>
          <p:cNvPicPr>
            <a:picLocks noChangeAspect="1"/>
          </p:cNvPicPr>
          <p:nvPr/>
        </p:nvPicPr>
        <p:blipFill>
          <a:blip r:embed="rId3"/>
          <a:stretch>
            <a:fillRect/>
          </a:stretch>
        </p:blipFill>
        <p:spPr>
          <a:xfrm>
            <a:off x="836454" y="1633667"/>
            <a:ext cx="5376588" cy="3240683"/>
          </a:xfrm>
          <a:prstGeom prst="rect">
            <a:avLst/>
          </a:prstGeom>
        </p:spPr>
      </p:pic>
      <p:pic>
        <p:nvPicPr>
          <p:cNvPr id="6" name="Picture 5">
            <a:extLst>
              <a:ext uri="{FF2B5EF4-FFF2-40B4-BE49-F238E27FC236}">
                <a16:creationId xmlns:a16="http://schemas.microsoft.com/office/drawing/2014/main" id="{B41E201A-26B0-5F4D-B2EA-417C21306631}"/>
              </a:ext>
            </a:extLst>
          </p:cNvPr>
          <p:cNvPicPr>
            <a:picLocks noChangeAspect="1"/>
          </p:cNvPicPr>
          <p:nvPr/>
        </p:nvPicPr>
        <p:blipFill>
          <a:blip r:embed="rId4"/>
          <a:stretch>
            <a:fillRect/>
          </a:stretch>
        </p:blipFill>
        <p:spPr>
          <a:xfrm>
            <a:off x="6097661" y="915343"/>
            <a:ext cx="2565456" cy="5038185"/>
          </a:xfrm>
          <a:prstGeom prst="rect">
            <a:avLst/>
          </a:prstGeom>
        </p:spPr>
      </p:pic>
      <p:pic>
        <p:nvPicPr>
          <p:cNvPr id="7" name="Picture 6">
            <a:extLst>
              <a:ext uri="{FF2B5EF4-FFF2-40B4-BE49-F238E27FC236}">
                <a16:creationId xmlns:a16="http://schemas.microsoft.com/office/drawing/2014/main" id="{569BEA06-9D08-AE44-84AF-AAF3031F01BA}"/>
              </a:ext>
            </a:extLst>
          </p:cNvPr>
          <p:cNvPicPr>
            <a:picLocks noChangeAspect="1"/>
          </p:cNvPicPr>
          <p:nvPr/>
        </p:nvPicPr>
        <p:blipFill>
          <a:blip r:embed="rId5"/>
          <a:stretch>
            <a:fillRect/>
          </a:stretch>
        </p:blipFill>
        <p:spPr>
          <a:xfrm>
            <a:off x="6549546" y="435541"/>
            <a:ext cx="3504540" cy="1501946"/>
          </a:xfrm>
          <a:prstGeom prst="rect">
            <a:avLst/>
          </a:prstGeom>
        </p:spPr>
      </p:pic>
      <p:pic>
        <p:nvPicPr>
          <p:cNvPr id="8" name="Picture 7">
            <a:extLst>
              <a:ext uri="{FF2B5EF4-FFF2-40B4-BE49-F238E27FC236}">
                <a16:creationId xmlns:a16="http://schemas.microsoft.com/office/drawing/2014/main" id="{90D5F5B7-53F9-314E-B872-48165FA2F5EA}"/>
              </a:ext>
            </a:extLst>
          </p:cNvPr>
          <p:cNvPicPr>
            <a:picLocks noChangeAspect="1"/>
          </p:cNvPicPr>
          <p:nvPr/>
        </p:nvPicPr>
        <p:blipFill>
          <a:blip r:embed="rId6"/>
          <a:stretch>
            <a:fillRect/>
          </a:stretch>
        </p:blipFill>
        <p:spPr>
          <a:xfrm>
            <a:off x="7873760" y="1915614"/>
            <a:ext cx="3571294" cy="1501946"/>
          </a:xfrm>
          <a:prstGeom prst="rect">
            <a:avLst/>
          </a:prstGeom>
        </p:spPr>
      </p:pic>
      <p:pic>
        <p:nvPicPr>
          <p:cNvPr id="9" name="Picture 8">
            <a:extLst>
              <a:ext uri="{FF2B5EF4-FFF2-40B4-BE49-F238E27FC236}">
                <a16:creationId xmlns:a16="http://schemas.microsoft.com/office/drawing/2014/main" id="{69076489-6F0C-604F-9DD6-BA9906359D18}"/>
              </a:ext>
            </a:extLst>
          </p:cNvPr>
          <p:cNvPicPr>
            <a:picLocks noChangeAspect="1"/>
          </p:cNvPicPr>
          <p:nvPr/>
        </p:nvPicPr>
        <p:blipFill>
          <a:blip r:embed="rId7"/>
          <a:stretch>
            <a:fillRect/>
          </a:stretch>
        </p:blipFill>
        <p:spPr>
          <a:xfrm>
            <a:off x="6588287" y="4874350"/>
            <a:ext cx="3504540" cy="1535322"/>
          </a:xfrm>
          <a:prstGeom prst="rect">
            <a:avLst/>
          </a:prstGeom>
        </p:spPr>
      </p:pic>
      <p:pic>
        <p:nvPicPr>
          <p:cNvPr id="10" name="Picture 9">
            <a:extLst>
              <a:ext uri="{FF2B5EF4-FFF2-40B4-BE49-F238E27FC236}">
                <a16:creationId xmlns:a16="http://schemas.microsoft.com/office/drawing/2014/main" id="{6773A096-7E71-D940-9244-41DF661C9AD5}"/>
              </a:ext>
            </a:extLst>
          </p:cNvPr>
          <p:cNvPicPr>
            <a:picLocks noChangeAspect="1"/>
          </p:cNvPicPr>
          <p:nvPr/>
        </p:nvPicPr>
        <p:blipFill>
          <a:blip r:embed="rId8"/>
          <a:stretch>
            <a:fillRect/>
          </a:stretch>
        </p:blipFill>
        <p:spPr>
          <a:xfrm>
            <a:off x="7926900" y="3516692"/>
            <a:ext cx="3571294" cy="1501946"/>
          </a:xfrm>
          <a:prstGeom prst="rect">
            <a:avLst/>
          </a:prstGeom>
        </p:spPr>
      </p:pic>
    </p:spTree>
    <p:extLst>
      <p:ext uri="{BB962C8B-B14F-4D97-AF65-F5344CB8AC3E}">
        <p14:creationId xmlns:p14="http://schemas.microsoft.com/office/powerpoint/2010/main" val="119579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a:extLst>
              <a:ext uri="{FF2B5EF4-FFF2-40B4-BE49-F238E27FC236}">
                <a16:creationId xmlns:a16="http://schemas.microsoft.com/office/drawing/2014/main" id="{E51148BC-F424-1C48-8B60-26CC03453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75" y="20638"/>
            <a:ext cx="9509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6" name="Group 1">
            <a:extLst>
              <a:ext uri="{FF2B5EF4-FFF2-40B4-BE49-F238E27FC236}">
                <a16:creationId xmlns:a16="http://schemas.microsoft.com/office/drawing/2014/main" id="{F0066C43-EF84-424E-8257-CEB3B7021DF1}"/>
              </a:ext>
            </a:extLst>
          </p:cNvPr>
          <p:cNvGrpSpPr>
            <a:grpSpLocks/>
          </p:cNvGrpSpPr>
          <p:nvPr/>
        </p:nvGrpSpPr>
        <p:grpSpPr bwMode="auto">
          <a:xfrm>
            <a:off x="0" y="0"/>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31750" name="Picture 10">
              <a:extLst>
                <a:ext uri="{FF2B5EF4-FFF2-40B4-BE49-F238E27FC236}">
                  <a16:creationId xmlns:a16="http://schemas.microsoft.com/office/drawing/2014/main" id="{ECE668F6-12BF-F843-AD83-0668C09F29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751" name="Picture 11">
              <a:extLst>
                <a:ext uri="{FF2B5EF4-FFF2-40B4-BE49-F238E27FC236}">
                  <a16:creationId xmlns:a16="http://schemas.microsoft.com/office/drawing/2014/main" id="{61891CF1-7D40-AD4A-9F0E-B205D74E60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31747" name="TextBox 17">
            <a:extLst>
              <a:ext uri="{FF2B5EF4-FFF2-40B4-BE49-F238E27FC236}">
                <a16:creationId xmlns:a16="http://schemas.microsoft.com/office/drawing/2014/main" id="{A7A32499-5204-4C49-8DCB-EB86631B364D}"/>
              </a:ext>
            </a:extLst>
          </p:cNvPr>
          <p:cNvSpPr txBox="1">
            <a:spLocks noChangeArrowheads="1"/>
          </p:cNvSpPr>
          <p:nvPr/>
        </p:nvSpPr>
        <p:spPr bwMode="auto">
          <a:xfrm>
            <a:off x="738188" y="1081088"/>
            <a:ext cx="4570412"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solidFill>
                  <a:schemeClr val="bg1"/>
                </a:solidFill>
                <a:latin typeface="Gotham-BookItalic" panose="02000504050000020004" pitchFamily="2" charset="0"/>
              </a:rPr>
              <a:t>4</a:t>
            </a:r>
            <a:r>
              <a:rPr lang="en-US" altLang="en-US" sz="2000" b="1" dirty="0">
                <a:solidFill>
                  <a:schemeClr val="bg1"/>
                </a:solidFill>
                <a:latin typeface="Gotham-Book" panose="02000504050000020004" pitchFamily="2" charset="0"/>
              </a:rPr>
              <a:t>.</a:t>
            </a:r>
          </a:p>
          <a:p>
            <a:pPr eaLnBrk="1" hangingPunct="1"/>
            <a:r>
              <a:rPr lang="en-US" altLang="en-US" sz="2000" dirty="0">
                <a:solidFill>
                  <a:schemeClr val="bg1"/>
                </a:solidFill>
                <a:latin typeface="Gotham-Book" panose="02000504050000020004" pitchFamily="2" charset="0"/>
              </a:rPr>
              <a:t>Offerings </a:t>
            </a:r>
            <a:r>
              <a:rPr lang="en-US" altLang="en-US" sz="2000" dirty="0">
                <a:solidFill>
                  <a:schemeClr val="bg1"/>
                </a:solidFill>
                <a:latin typeface="Gotham-Book" panose="02000504050000020004" pitchFamily="2" charset="0"/>
              </a:rPr>
              <a:t>can accomplish all that the tithe cannot. Even though the tithe is a very important resource, it is also very restricted and limited in its use.  It can be used only as prescribed by God (see infographic 1): for the maintenance of those who are appointed, accredited, and paid by the church to preach the gospel and their support teams (Num. 18:21, 24).</a:t>
            </a:r>
          </a:p>
        </p:txBody>
      </p:sp>
      <p:pic>
        <p:nvPicPr>
          <p:cNvPr id="31748" name="Picture 9">
            <a:extLst>
              <a:ext uri="{FF2B5EF4-FFF2-40B4-BE49-F238E27FC236}">
                <a16:creationId xmlns:a16="http://schemas.microsoft.com/office/drawing/2014/main" id="{4922919A-98C8-C249-BBEB-5EF1382218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a:extLst>
              <a:ext uri="{FF2B5EF4-FFF2-40B4-BE49-F238E27FC236}">
                <a16:creationId xmlns:a16="http://schemas.microsoft.com/office/drawing/2014/main" id="{F082A7C3-99BE-8C43-8D2C-D5E57B2E2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86100" y="0"/>
            <a:ext cx="910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4" name="Group 1">
            <a:extLst>
              <a:ext uri="{FF2B5EF4-FFF2-40B4-BE49-F238E27FC236}">
                <a16:creationId xmlns:a16="http://schemas.microsoft.com/office/drawing/2014/main" id="{2E344276-E0D2-BF48-AC6B-B61B455983B0}"/>
              </a:ext>
            </a:extLst>
          </p:cNvPr>
          <p:cNvGrpSpPr>
            <a:grpSpLocks/>
          </p:cNvGrpSpPr>
          <p:nvPr/>
        </p:nvGrpSpPr>
        <p:grpSpPr bwMode="auto">
          <a:xfrm>
            <a:off x="0" y="0"/>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33798" name="Picture 10">
              <a:extLst>
                <a:ext uri="{FF2B5EF4-FFF2-40B4-BE49-F238E27FC236}">
                  <a16:creationId xmlns:a16="http://schemas.microsoft.com/office/drawing/2014/main" id="{77F03F0F-DEA0-BE43-9498-E495A872A5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11">
              <a:extLst>
                <a:ext uri="{FF2B5EF4-FFF2-40B4-BE49-F238E27FC236}">
                  <a16:creationId xmlns:a16="http://schemas.microsoft.com/office/drawing/2014/main" id="{E5FBFD69-679F-BE4D-B5A4-90D33DB3E4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33795" name="TextBox 17">
            <a:extLst>
              <a:ext uri="{FF2B5EF4-FFF2-40B4-BE49-F238E27FC236}">
                <a16:creationId xmlns:a16="http://schemas.microsoft.com/office/drawing/2014/main" id="{50BCC39D-04BF-624E-9100-995B7F52B1F9}"/>
              </a:ext>
            </a:extLst>
          </p:cNvPr>
          <p:cNvSpPr txBox="1">
            <a:spLocks noChangeArrowheads="1"/>
          </p:cNvSpPr>
          <p:nvPr/>
        </p:nvSpPr>
        <p:spPr bwMode="auto">
          <a:xfrm>
            <a:off x="738188" y="1455738"/>
            <a:ext cx="4570412"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a:solidFill>
                  <a:schemeClr val="bg1"/>
                </a:solidFill>
                <a:latin typeface="Gotham-Book" panose="02000504050000020004" pitchFamily="2" charset="0"/>
              </a:rPr>
              <a:t>Offerings are considered as unrestricted and can be used to support almost all other expenses related to missionary work around the world!</a:t>
            </a:r>
          </a:p>
        </p:txBody>
      </p:sp>
      <p:pic>
        <p:nvPicPr>
          <p:cNvPr id="33796" name="Picture 9">
            <a:extLst>
              <a:ext uri="{FF2B5EF4-FFF2-40B4-BE49-F238E27FC236}">
                <a16:creationId xmlns:a16="http://schemas.microsoft.com/office/drawing/2014/main" id="{4106EF6E-D029-4F4A-9167-AAF2FD29B6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3">
            <a:extLst>
              <a:ext uri="{FF2B5EF4-FFF2-40B4-BE49-F238E27FC236}">
                <a16:creationId xmlns:a16="http://schemas.microsoft.com/office/drawing/2014/main" id="{33B14BBC-135C-0E40-AC29-F22BE6CBC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0"/>
            <a:ext cx="10939462"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2" name="Group 1">
            <a:extLst>
              <a:ext uri="{FF2B5EF4-FFF2-40B4-BE49-F238E27FC236}">
                <a16:creationId xmlns:a16="http://schemas.microsoft.com/office/drawing/2014/main" id="{8EC45EB2-62B8-0541-93CA-6EEB32DFCEC3}"/>
              </a:ext>
            </a:extLst>
          </p:cNvPr>
          <p:cNvGrpSpPr>
            <a:grpSpLocks/>
          </p:cNvGrpSpPr>
          <p:nvPr/>
        </p:nvGrpSpPr>
        <p:grpSpPr bwMode="auto">
          <a:xfrm>
            <a:off x="0" y="0"/>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35846" name="Picture 10">
              <a:extLst>
                <a:ext uri="{FF2B5EF4-FFF2-40B4-BE49-F238E27FC236}">
                  <a16:creationId xmlns:a16="http://schemas.microsoft.com/office/drawing/2014/main" id="{14F931D8-D074-5F4A-AB26-FBFB410B6C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5847" name="Picture 11">
              <a:extLst>
                <a:ext uri="{FF2B5EF4-FFF2-40B4-BE49-F238E27FC236}">
                  <a16:creationId xmlns:a16="http://schemas.microsoft.com/office/drawing/2014/main" id="{4AFD0C9F-AB70-7746-82EA-392E601F72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35843" name="TextBox 17">
            <a:extLst>
              <a:ext uri="{FF2B5EF4-FFF2-40B4-BE49-F238E27FC236}">
                <a16:creationId xmlns:a16="http://schemas.microsoft.com/office/drawing/2014/main" id="{6F469AB5-D71D-864C-913F-18D08FECBFE2}"/>
              </a:ext>
            </a:extLst>
          </p:cNvPr>
          <p:cNvSpPr txBox="1">
            <a:spLocks noChangeArrowheads="1"/>
          </p:cNvSpPr>
          <p:nvPr/>
        </p:nvSpPr>
        <p:spPr bwMode="auto">
          <a:xfrm>
            <a:off x="738188" y="2044700"/>
            <a:ext cx="45704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a:solidFill>
                  <a:schemeClr val="bg1"/>
                </a:solidFill>
                <a:latin typeface="Gotham-Book" panose="02000504050000020004" pitchFamily="2" charset="0"/>
              </a:rPr>
              <a:t>Offerings currently represent only about 30 percent of the Seventh-day Adventist Church finances! </a:t>
            </a:r>
          </a:p>
        </p:txBody>
      </p:sp>
      <p:pic>
        <p:nvPicPr>
          <p:cNvPr id="35844" name="Picture 9">
            <a:extLst>
              <a:ext uri="{FF2B5EF4-FFF2-40B4-BE49-F238E27FC236}">
                <a16:creationId xmlns:a16="http://schemas.microsoft.com/office/drawing/2014/main" id="{DAAB2401-1F3E-004B-8BE2-2C9E480277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7">
            <a:extLst>
              <a:ext uri="{FF2B5EF4-FFF2-40B4-BE49-F238E27FC236}">
                <a16:creationId xmlns:a16="http://schemas.microsoft.com/office/drawing/2014/main" id="{AE3B5D98-2FD5-5B46-A5F9-0345A9F8C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88" y="9525"/>
            <a:ext cx="8380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8" name="Group 1">
            <a:extLst>
              <a:ext uri="{FF2B5EF4-FFF2-40B4-BE49-F238E27FC236}">
                <a16:creationId xmlns:a16="http://schemas.microsoft.com/office/drawing/2014/main" id="{FE102161-F1BD-B34E-B60F-A8C9F81B301E}"/>
              </a:ext>
            </a:extLst>
          </p:cNvPr>
          <p:cNvGrpSpPr>
            <a:grpSpLocks/>
          </p:cNvGrpSpPr>
          <p:nvPr/>
        </p:nvGrpSpPr>
        <p:grpSpPr bwMode="auto">
          <a:xfrm>
            <a:off x="0" y="0"/>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4102" name="Picture 10">
              <a:extLst>
                <a:ext uri="{FF2B5EF4-FFF2-40B4-BE49-F238E27FC236}">
                  <a16:creationId xmlns:a16="http://schemas.microsoft.com/office/drawing/2014/main" id="{3FA7727C-2BE7-0348-B815-47185BBA2D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11">
              <a:extLst>
                <a:ext uri="{FF2B5EF4-FFF2-40B4-BE49-F238E27FC236}">
                  <a16:creationId xmlns:a16="http://schemas.microsoft.com/office/drawing/2014/main" id="{E88AB607-74C8-CB4F-BCEB-94E7B4CFBF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4099" name="TextBox 17">
            <a:extLst>
              <a:ext uri="{FF2B5EF4-FFF2-40B4-BE49-F238E27FC236}">
                <a16:creationId xmlns:a16="http://schemas.microsoft.com/office/drawing/2014/main" id="{9FCDBE85-25A3-924D-BDE5-BD0211845BF6}"/>
              </a:ext>
            </a:extLst>
          </p:cNvPr>
          <p:cNvSpPr txBox="1">
            <a:spLocks noChangeArrowheads="1"/>
          </p:cNvSpPr>
          <p:nvPr/>
        </p:nvSpPr>
        <p:spPr bwMode="auto">
          <a:xfrm>
            <a:off x="738188" y="1060450"/>
            <a:ext cx="4570412"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a:solidFill>
                  <a:schemeClr val="bg1"/>
                </a:solidFill>
                <a:latin typeface="Gotham-BookItalic" panose="02000504050000020004" pitchFamily="2" charset="0"/>
              </a:rPr>
              <a:t>Edward, a committed fellow member in my church in Maryland (USA) said, "I am using my offerings to fund a food bank initiative in a poor country, and every food bag also receives a missionary book."</a:t>
            </a:r>
          </a:p>
        </p:txBody>
      </p:sp>
      <p:pic>
        <p:nvPicPr>
          <p:cNvPr id="4100" name="Picture 9">
            <a:extLst>
              <a:ext uri="{FF2B5EF4-FFF2-40B4-BE49-F238E27FC236}">
                <a16:creationId xmlns:a16="http://schemas.microsoft.com/office/drawing/2014/main" id="{CBC1FD10-A4B2-F349-B7B1-C73F97CE5E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a:extLst>
              <a:ext uri="{FF2B5EF4-FFF2-40B4-BE49-F238E27FC236}">
                <a16:creationId xmlns:a16="http://schemas.microsoft.com/office/drawing/2014/main" id="{C0BE3B4E-BB75-0B43-A681-713A64668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6113" y="0"/>
            <a:ext cx="10275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0" name="Group 1">
            <a:extLst>
              <a:ext uri="{FF2B5EF4-FFF2-40B4-BE49-F238E27FC236}">
                <a16:creationId xmlns:a16="http://schemas.microsoft.com/office/drawing/2014/main" id="{758D04F3-0FA0-F84F-A31F-065026A89304}"/>
              </a:ext>
            </a:extLst>
          </p:cNvPr>
          <p:cNvGrpSpPr>
            <a:grpSpLocks/>
          </p:cNvGrpSpPr>
          <p:nvPr/>
        </p:nvGrpSpPr>
        <p:grpSpPr bwMode="auto">
          <a:xfrm>
            <a:off x="0" y="0"/>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37894" name="Picture 10">
              <a:extLst>
                <a:ext uri="{FF2B5EF4-FFF2-40B4-BE49-F238E27FC236}">
                  <a16:creationId xmlns:a16="http://schemas.microsoft.com/office/drawing/2014/main" id="{BAF22928-7848-B647-9CF3-1B54135B0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7895" name="Picture 11">
              <a:extLst>
                <a:ext uri="{FF2B5EF4-FFF2-40B4-BE49-F238E27FC236}">
                  <a16:creationId xmlns:a16="http://schemas.microsoft.com/office/drawing/2014/main" id="{AA80D2F8-0097-1F45-901C-FB85596F68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37891" name="TextBox 17">
            <a:extLst>
              <a:ext uri="{FF2B5EF4-FFF2-40B4-BE49-F238E27FC236}">
                <a16:creationId xmlns:a16="http://schemas.microsoft.com/office/drawing/2014/main" id="{FE48D626-1D5D-2744-8743-125B298A48AB}"/>
              </a:ext>
            </a:extLst>
          </p:cNvPr>
          <p:cNvSpPr txBox="1">
            <a:spLocks noChangeArrowheads="1"/>
          </p:cNvSpPr>
          <p:nvPr/>
        </p:nvSpPr>
        <p:spPr bwMode="auto">
          <a:xfrm>
            <a:off x="738188" y="1179513"/>
            <a:ext cx="4570412"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chemeClr val="bg1"/>
                </a:solidFill>
                <a:latin typeface="Gotham-Book" panose="02000504050000020004" pitchFamily="2" charset="0"/>
              </a:rPr>
              <a:t>Imagine how much more we could do if offerings could be increased. We could expedite Jesus’ mandate to preach the gospel of the kingdom, not only locally, or where we believe it should be preached, but “in all the world as a witness to all the nations” (Matt. 24:14, NKJV). </a:t>
            </a:r>
          </a:p>
        </p:txBody>
      </p:sp>
      <p:pic>
        <p:nvPicPr>
          <p:cNvPr id="37892" name="Picture 9">
            <a:extLst>
              <a:ext uri="{FF2B5EF4-FFF2-40B4-BE49-F238E27FC236}">
                <a16:creationId xmlns:a16="http://schemas.microsoft.com/office/drawing/2014/main" id="{1A3D9F89-9D17-E941-A947-C67DD46339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3">
            <a:extLst>
              <a:ext uri="{FF2B5EF4-FFF2-40B4-BE49-F238E27FC236}">
                <a16:creationId xmlns:a16="http://schemas.microsoft.com/office/drawing/2014/main" id="{2B713F1B-8EBA-614D-8BEB-6A3CDE812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050" y="0"/>
            <a:ext cx="8743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38" name="Group 1">
            <a:extLst>
              <a:ext uri="{FF2B5EF4-FFF2-40B4-BE49-F238E27FC236}">
                <a16:creationId xmlns:a16="http://schemas.microsoft.com/office/drawing/2014/main" id="{5B8A1111-F773-114F-98F4-B78A2EC1DF93}"/>
              </a:ext>
            </a:extLst>
          </p:cNvPr>
          <p:cNvGrpSpPr>
            <a:grpSpLocks/>
          </p:cNvGrpSpPr>
          <p:nvPr/>
        </p:nvGrpSpPr>
        <p:grpSpPr bwMode="auto">
          <a:xfrm>
            <a:off x="0" y="0"/>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39942" name="Picture 10">
              <a:extLst>
                <a:ext uri="{FF2B5EF4-FFF2-40B4-BE49-F238E27FC236}">
                  <a16:creationId xmlns:a16="http://schemas.microsoft.com/office/drawing/2014/main" id="{E56FD37F-9BDD-0344-8961-CB7A1E1D9A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9943" name="Picture 11">
              <a:extLst>
                <a:ext uri="{FF2B5EF4-FFF2-40B4-BE49-F238E27FC236}">
                  <a16:creationId xmlns:a16="http://schemas.microsoft.com/office/drawing/2014/main" id="{4C30DCA8-CC9A-B04D-95AB-49B065696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39939" name="TextBox 17">
            <a:extLst>
              <a:ext uri="{FF2B5EF4-FFF2-40B4-BE49-F238E27FC236}">
                <a16:creationId xmlns:a16="http://schemas.microsoft.com/office/drawing/2014/main" id="{D8A5795C-2B7A-A54C-8250-79D897A4CC26}"/>
              </a:ext>
            </a:extLst>
          </p:cNvPr>
          <p:cNvSpPr txBox="1">
            <a:spLocks noChangeArrowheads="1"/>
          </p:cNvSpPr>
          <p:nvPr/>
        </p:nvSpPr>
        <p:spPr bwMode="auto">
          <a:xfrm>
            <a:off x="738188" y="1951038"/>
            <a:ext cx="4570412"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chemeClr val="bg1"/>
                </a:solidFill>
                <a:latin typeface="Gotham-Book" panose="02000504050000020004" pitchFamily="2" charset="0"/>
              </a:rPr>
              <a:t>Although the Lord must be praised for what has already been accomplished in the mission it is still too little compared to what we have been commanded to do. </a:t>
            </a:r>
          </a:p>
        </p:txBody>
      </p:sp>
      <p:pic>
        <p:nvPicPr>
          <p:cNvPr id="39940" name="Picture 9">
            <a:extLst>
              <a:ext uri="{FF2B5EF4-FFF2-40B4-BE49-F238E27FC236}">
                <a16:creationId xmlns:a16="http://schemas.microsoft.com/office/drawing/2014/main" id="{D2AA3F8F-5CDB-D842-9C9F-D8C81B2D96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3">
            <a:extLst>
              <a:ext uri="{FF2B5EF4-FFF2-40B4-BE49-F238E27FC236}">
                <a16:creationId xmlns:a16="http://schemas.microsoft.com/office/drawing/2014/main" id="{99D2AB4D-1DAF-0D46-9BCA-DB49B7490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0" y="0"/>
            <a:ext cx="863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86" name="Group 1">
            <a:extLst>
              <a:ext uri="{FF2B5EF4-FFF2-40B4-BE49-F238E27FC236}">
                <a16:creationId xmlns:a16="http://schemas.microsoft.com/office/drawing/2014/main" id="{C2A91A77-B73B-9346-A2ED-6CA7A8FB9CD3}"/>
              </a:ext>
            </a:extLst>
          </p:cNvPr>
          <p:cNvGrpSpPr>
            <a:grpSpLocks/>
          </p:cNvGrpSpPr>
          <p:nvPr/>
        </p:nvGrpSpPr>
        <p:grpSpPr bwMode="auto">
          <a:xfrm>
            <a:off x="0" y="0"/>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41990" name="Picture 10">
              <a:extLst>
                <a:ext uri="{FF2B5EF4-FFF2-40B4-BE49-F238E27FC236}">
                  <a16:creationId xmlns:a16="http://schemas.microsoft.com/office/drawing/2014/main" id="{300070CD-C5CF-7847-A153-CF304E5E4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991" name="Picture 11">
              <a:extLst>
                <a:ext uri="{FF2B5EF4-FFF2-40B4-BE49-F238E27FC236}">
                  <a16:creationId xmlns:a16="http://schemas.microsoft.com/office/drawing/2014/main" id="{1887EDD9-13B4-7A46-AD19-BF6C70DE7D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41987" name="TextBox 17">
            <a:extLst>
              <a:ext uri="{FF2B5EF4-FFF2-40B4-BE49-F238E27FC236}">
                <a16:creationId xmlns:a16="http://schemas.microsoft.com/office/drawing/2014/main" id="{EA3F5B02-4DC5-D346-8640-8144C8F07FF7}"/>
              </a:ext>
            </a:extLst>
          </p:cNvPr>
          <p:cNvSpPr txBox="1">
            <a:spLocks noChangeArrowheads="1"/>
          </p:cNvSpPr>
          <p:nvPr/>
        </p:nvSpPr>
        <p:spPr bwMode="auto">
          <a:xfrm>
            <a:off x="738188" y="1735138"/>
            <a:ext cx="457041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chemeClr val="bg1"/>
                </a:solidFill>
                <a:latin typeface="Gotham-Book" panose="02000504050000020004" pitchFamily="2" charset="0"/>
              </a:rPr>
              <a:t>The fields are ripe; the time is short, and the need for resources are many. Who are the laborers that will come to the help of the Lord, investing in a coordinated way to save souls? I will go!</a:t>
            </a:r>
          </a:p>
        </p:txBody>
      </p:sp>
      <p:pic>
        <p:nvPicPr>
          <p:cNvPr id="41988" name="Picture 9">
            <a:extLst>
              <a:ext uri="{FF2B5EF4-FFF2-40B4-BE49-F238E27FC236}">
                <a16:creationId xmlns:a16="http://schemas.microsoft.com/office/drawing/2014/main" id="{900ABCBE-195A-D945-ACA2-BBC5A08686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3">
            <a:extLst>
              <a:ext uri="{FF2B5EF4-FFF2-40B4-BE49-F238E27FC236}">
                <a16:creationId xmlns:a16="http://schemas.microsoft.com/office/drawing/2014/main" id="{AB88961D-B5F1-974C-87EA-2DCC4E0CF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475" y="20638"/>
            <a:ext cx="8391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4" name="Group 1">
            <a:extLst>
              <a:ext uri="{FF2B5EF4-FFF2-40B4-BE49-F238E27FC236}">
                <a16:creationId xmlns:a16="http://schemas.microsoft.com/office/drawing/2014/main" id="{C70A65A2-F70C-5647-BB41-257679A54C02}"/>
              </a:ext>
            </a:extLst>
          </p:cNvPr>
          <p:cNvGrpSpPr>
            <a:grpSpLocks/>
          </p:cNvGrpSpPr>
          <p:nvPr/>
        </p:nvGrpSpPr>
        <p:grpSpPr bwMode="auto">
          <a:xfrm>
            <a:off x="0" y="0"/>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44038" name="Picture 10">
              <a:extLst>
                <a:ext uri="{FF2B5EF4-FFF2-40B4-BE49-F238E27FC236}">
                  <a16:creationId xmlns:a16="http://schemas.microsoft.com/office/drawing/2014/main" id="{F23E94F2-D6A1-6B44-A39B-4E4ED265DF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4039" name="Picture 11">
              <a:extLst>
                <a:ext uri="{FF2B5EF4-FFF2-40B4-BE49-F238E27FC236}">
                  <a16:creationId xmlns:a16="http://schemas.microsoft.com/office/drawing/2014/main" id="{17DEA0A2-3B45-424E-8731-DCCCD0F67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44035" name="TextBox 17">
            <a:extLst>
              <a:ext uri="{FF2B5EF4-FFF2-40B4-BE49-F238E27FC236}">
                <a16:creationId xmlns:a16="http://schemas.microsoft.com/office/drawing/2014/main" id="{1C99E249-AFDF-CD4E-81CA-41FB6894096E}"/>
              </a:ext>
            </a:extLst>
          </p:cNvPr>
          <p:cNvSpPr txBox="1">
            <a:spLocks noChangeArrowheads="1"/>
          </p:cNvSpPr>
          <p:nvPr/>
        </p:nvSpPr>
        <p:spPr bwMode="auto">
          <a:xfrm>
            <a:off x="738188" y="1557338"/>
            <a:ext cx="457041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chemeClr val="bg1"/>
                </a:solidFill>
                <a:latin typeface="Gotham-Book" panose="02000504050000020004" pitchFamily="2" charset="0"/>
              </a:rPr>
              <a:t>For more about the use of tithe, see Ellen G. White, Counsels on Stewardship, pp. 101-103, and Angel M. Rodriguez, Stewardship Roots—Toward a Theology of Stewardship, pp. 45, 54, 55.</a:t>
            </a:r>
          </a:p>
        </p:txBody>
      </p:sp>
      <p:pic>
        <p:nvPicPr>
          <p:cNvPr id="44036" name="Picture 9">
            <a:extLst>
              <a:ext uri="{FF2B5EF4-FFF2-40B4-BE49-F238E27FC236}">
                <a16:creationId xmlns:a16="http://schemas.microsoft.com/office/drawing/2014/main" id="{C3F75D57-953E-C746-BD78-8312265558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3">
            <a:extLst>
              <a:ext uri="{FF2B5EF4-FFF2-40B4-BE49-F238E27FC236}">
                <a16:creationId xmlns:a16="http://schemas.microsoft.com/office/drawing/2014/main" id="{A3511395-5B13-DB4A-BE5B-577CE9E0E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8088" y="9525"/>
            <a:ext cx="8443912"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82" name="Group 1">
            <a:extLst>
              <a:ext uri="{FF2B5EF4-FFF2-40B4-BE49-F238E27FC236}">
                <a16:creationId xmlns:a16="http://schemas.microsoft.com/office/drawing/2014/main" id="{05767866-E9DD-2347-9C14-923365306D39}"/>
              </a:ext>
            </a:extLst>
          </p:cNvPr>
          <p:cNvGrpSpPr>
            <a:grpSpLocks/>
          </p:cNvGrpSpPr>
          <p:nvPr/>
        </p:nvGrpSpPr>
        <p:grpSpPr bwMode="auto">
          <a:xfrm>
            <a:off x="0" y="0"/>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46086" name="Picture 10">
              <a:extLst>
                <a:ext uri="{FF2B5EF4-FFF2-40B4-BE49-F238E27FC236}">
                  <a16:creationId xmlns:a16="http://schemas.microsoft.com/office/drawing/2014/main" id="{CF007079-F8CE-174E-9595-737442A14C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6087" name="Picture 11">
              <a:extLst>
                <a:ext uri="{FF2B5EF4-FFF2-40B4-BE49-F238E27FC236}">
                  <a16:creationId xmlns:a16="http://schemas.microsoft.com/office/drawing/2014/main" id="{B0BA32F7-72FF-2347-999C-24029CFFD1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46083" name="TextBox 17">
            <a:extLst>
              <a:ext uri="{FF2B5EF4-FFF2-40B4-BE49-F238E27FC236}">
                <a16:creationId xmlns:a16="http://schemas.microsoft.com/office/drawing/2014/main" id="{5FB5636C-2749-AE4B-93FB-E0D4DD81F23D}"/>
              </a:ext>
            </a:extLst>
          </p:cNvPr>
          <p:cNvSpPr txBox="1">
            <a:spLocks noChangeArrowheads="1"/>
          </p:cNvSpPr>
          <p:nvPr/>
        </p:nvSpPr>
        <p:spPr bwMode="auto">
          <a:xfrm>
            <a:off x="738188" y="1544638"/>
            <a:ext cx="457041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chemeClr val="bg1"/>
                </a:solidFill>
                <a:latin typeface="Gotham-Book" panose="02000504050000020004" pitchFamily="2" charset="0"/>
              </a:rPr>
              <a:t>Missionary projects or initiatives partially or entirely supported by offerings.</a:t>
            </a:r>
          </a:p>
        </p:txBody>
      </p:sp>
      <p:pic>
        <p:nvPicPr>
          <p:cNvPr id="46084" name="Picture 9">
            <a:extLst>
              <a:ext uri="{FF2B5EF4-FFF2-40B4-BE49-F238E27FC236}">
                <a16:creationId xmlns:a16="http://schemas.microsoft.com/office/drawing/2014/main" id="{4C32910B-846A-F442-8DE7-25F15F3395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69FE34-E612-3148-9B31-25C180567B95}"/>
              </a:ext>
            </a:extLst>
          </p:cNvPr>
          <p:cNvPicPr>
            <a:picLocks noChangeAspect="1"/>
          </p:cNvPicPr>
          <p:nvPr/>
        </p:nvPicPr>
        <p:blipFill>
          <a:blip r:embed="rId2"/>
          <a:stretch>
            <a:fillRect/>
          </a:stretch>
        </p:blipFill>
        <p:spPr>
          <a:xfrm>
            <a:off x="3322" y="0"/>
            <a:ext cx="12188678" cy="6862756"/>
          </a:xfrm>
          <a:prstGeom prst="rect">
            <a:avLst/>
          </a:prstGeom>
        </p:spPr>
      </p:pic>
      <p:pic>
        <p:nvPicPr>
          <p:cNvPr id="11" name="Picture 10">
            <a:extLst>
              <a:ext uri="{FF2B5EF4-FFF2-40B4-BE49-F238E27FC236}">
                <a16:creationId xmlns:a16="http://schemas.microsoft.com/office/drawing/2014/main" id="{BAA88077-D62B-C84A-ACD5-CA4FA41CC442}"/>
              </a:ext>
            </a:extLst>
          </p:cNvPr>
          <p:cNvPicPr>
            <a:picLocks noChangeAspect="1"/>
          </p:cNvPicPr>
          <p:nvPr/>
        </p:nvPicPr>
        <p:blipFill>
          <a:blip r:embed="rId3"/>
          <a:stretch>
            <a:fillRect/>
          </a:stretch>
        </p:blipFill>
        <p:spPr>
          <a:xfrm>
            <a:off x="3227377" y="1742333"/>
            <a:ext cx="5767279" cy="4676172"/>
          </a:xfrm>
          <a:prstGeom prst="rect">
            <a:avLst/>
          </a:prstGeom>
        </p:spPr>
      </p:pic>
      <p:pic>
        <p:nvPicPr>
          <p:cNvPr id="2" name="Picture 1">
            <a:extLst>
              <a:ext uri="{FF2B5EF4-FFF2-40B4-BE49-F238E27FC236}">
                <a16:creationId xmlns:a16="http://schemas.microsoft.com/office/drawing/2014/main" id="{A7DC8009-6E14-114C-9C55-F272AD7354B9}"/>
              </a:ext>
            </a:extLst>
          </p:cNvPr>
          <p:cNvPicPr>
            <a:picLocks noChangeAspect="1"/>
          </p:cNvPicPr>
          <p:nvPr/>
        </p:nvPicPr>
        <p:blipFill>
          <a:blip r:embed="rId4"/>
          <a:stretch>
            <a:fillRect/>
          </a:stretch>
        </p:blipFill>
        <p:spPr>
          <a:xfrm>
            <a:off x="4023379" y="442483"/>
            <a:ext cx="4148561" cy="533733"/>
          </a:xfrm>
          <a:prstGeom prst="rect">
            <a:avLst/>
          </a:prstGeom>
        </p:spPr>
      </p:pic>
      <p:pic>
        <p:nvPicPr>
          <p:cNvPr id="3" name="Picture 2">
            <a:extLst>
              <a:ext uri="{FF2B5EF4-FFF2-40B4-BE49-F238E27FC236}">
                <a16:creationId xmlns:a16="http://schemas.microsoft.com/office/drawing/2014/main" id="{9B15CD5B-8A9E-B240-81D1-465B2F328668}"/>
              </a:ext>
            </a:extLst>
          </p:cNvPr>
          <p:cNvPicPr>
            <a:picLocks noChangeAspect="1"/>
          </p:cNvPicPr>
          <p:nvPr/>
        </p:nvPicPr>
        <p:blipFill>
          <a:blip r:embed="rId5"/>
          <a:stretch>
            <a:fillRect/>
          </a:stretch>
        </p:blipFill>
        <p:spPr>
          <a:xfrm>
            <a:off x="5227074" y="3256969"/>
            <a:ext cx="1737852" cy="1333147"/>
          </a:xfrm>
          <a:prstGeom prst="rect">
            <a:avLst/>
          </a:prstGeom>
        </p:spPr>
      </p:pic>
      <p:pic>
        <p:nvPicPr>
          <p:cNvPr id="12" name="Picture 11">
            <a:extLst>
              <a:ext uri="{FF2B5EF4-FFF2-40B4-BE49-F238E27FC236}">
                <a16:creationId xmlns:a16="http://schemas.microsoft.com/office/drawing/2014/main" id="{10483D3B-F566-894E-B552-EEB09DCF0C9F}"/>
              </a:ext>
            </a:extLst>
          </p:cNvPr>
          <p:cNvPicPr>
            <a:picLocks noChangeAspect="1"/>
          </p:cNvPicPr>
          <p:nvPr/>
        </p:nvPicPr>
        <p:blipFill>
          <a:blip r:embed="rId6"/>
          <a:stretch>
            <a:fillRect/>
          </a:stretch>
        </p:blipFill>
        <p:spPr>
          <a:xfrm>
            <a:off x="5653282" y="1424193"/>
            <a:ext cx="888757" cy="153234"/>
          </a:xfrm>
          <a:prstGeom prst="rect">
            <a:avLst/>
          </a:prstGeom>
        </p:spPr>
      </p:pic>
      <p:pic>
        <p:nvPicPr>
          <p:cNvPr id="13" name="Picture 12">
            <a:extLst>
              <a:ext uri="{FF2B5EF4-FFF2-40B4-BE49-F238E27FC236}">
                <a16:creationId xmlns:a16="http://schemas.microsoft.com/office/drawing/2014/main" id="{013BCCBA-FE33-B34D-ACF2-9174AE63F7B0}"/>
              </a:ext>
            </a:extLst>
          </p:cNvPr>
          <p:cNvPicPr>
            <a:picLocks noChangeAspect="1"/>
          </p:cNvPicPr>
          <p:nvPr/>
        </p:nvPicPr>
        <p:blipFill>
          <a:blip r:embed="rId7"/>
          <a:stretch>
            <a:fillRect/>
          </a:stretch>
        </p:blipFill>
        <p:spPr>
          <a:xfrm>
            <a:off x="8561208" y="2230979"/>
            <a:ext cx="1440396" cy="337114"/>
          </a:xfrm>
          <a:prstGeom prst="rect">
            <a:avLst/>
          </a:prstGeom>
        </p:spPr>
      </p:pic>
      <p:pic>
        <p:nvPicPr>
          <p:cNvPr id="14" name="Picture 13">
            <a:extLst>
              <a:ext uri="{FF2B5EF4-FFF2-40B4-BE49-F238E27FC236}">
                <a16:creationId xmlns:a16="http://schemas.microsoft.com/office/drawing/2014/main" id="{1204A120-34CF-B34F-8196-154F34649D9E}"/>
              </a:ext>
            </a:extLst>
          </p:cNvPr>
          <p:cNvPicPr>
            <a:picLocks noChangeAspect="1"/>
          </p:cNvPicPr>
          <p:nvPr/>
        </p:nvPicPr>
        <p:blipFill>
          <a:blip r:embed="rId8"/>
          <a:stretch>
            <a:fillRect/>
          </a:stretch>
        </p:blipFill>
        <p:spPr>
          <a:xfrm>
            <a:off x="9196478" y="3378923"/>
            <a:ext cx="459700" cy="91940"/>
          </a:xfrm>
          <a:prstGeom prst="rect">
            <a:avLst/>
          </a:prstGeom>
        </p:spPr>
      </p:pic>
      <p:pic>
        <p:nvPicPr>
          <p:cNvPr id="15" name="Picture 14">
            <a:extLst>
              <a:ext uri="{FF2B5EF4-FFF2-40B4-BE49-F238E27FC236}">
                <a16:creationId xmlns:a16="http://schemas.microsoft.com/office/drawing/2014/main" id="{13281072-171D-3849-A62D-DDBE1AE83B4F}"/>
              </a:ext>
            </a:extLst>
          </p:cNvPr>
          <p:cNvPicPr>
            <a:picLocks noChangeAspect="1"/>
          </p:cNvPicPr>
          <p:nvPr/>
        </p:nvPicPr>
        <p:blipFill>
          <a:blip r:embed="rId9"/>
          <a:stretch>
            <a:fillRect/>
          </a:stretch>
        </p:blipFill>
        <p:spPr>
          <a:xfrm>
            <a:off x="9220112" y="4281693"/>
            <a:ext cx="1562985" cy="520995"/>
          </a:xfrm>
          <a:prstGeom prst="rect">
            <a:avLst/>
          </a:prstGeom>
        </p:spPr>
      </p:pic>
      <p:pic>
        <p:nvPicPr>
          <p:cNvPr id="16" name="Picture 15">
            <a:extLst>
              <a:ext uri="{FF2B5EF4-FFF2-40B4-BE49-F238E27FC236}">
                <a16:creationId xmlns:a16="http://schemas.microsoft.com/office/drawing/2014/main" id="{F01819A4-1A0D-6A42-BA75-C081D38F4FE7}"/>
              </a:ext>
            </a:extLst>
          </p:cNvPr>
          <p:cNvPicPr>
            <a:picLocks noChangeAspect="1"/>
          </p:cNvPicPr>
          <p:nvPr/>
        </p:nvPicPr>
        <p:blipFill>
          <a:blip r:embed="rId10"/>
          <a:stretch>
            <a:fillRect/>
          </a:stretch>
        </p:blipFill>
        <p:spPr>
          <a:xfrm>
            <a:off x="8577615" y="5597175"/>
            <a:ext cx="1838805" cy="122587"/>
          </a:xfrm>
          <a:prstGeom prst="rect">
            <a:avLst/>
          </a:prstGeom>
        </p:spPr>
      </p:pic>
      <p:pic>
        <p:nvPicPr>
          <p:cNvPr id="17" name="Picture 16">
            <a:extLst>
              <a:ext uri="{FF2B5EF4-FFF2-40B4-BE49-F238E27FC236}">
                <a16:creationId xmlns:a16="http://schemas.microsoft.com/office/drawing/2014/main" id="{F3759969-3154-3E41-8DCA-4FFA7675A2E2}"/>
              </a:ext>
            </a:extLst>
          </p:cNvPr>
          <p:cNvPicPr>
            <a:picLocks noChangeAspect="1"/>
          </p:cNvPicPr>
          <p:nvPr/>
        </p:nvPicPr>
        <p:blipFill>
          <a:blip r:embed="rId11"/>
          <a:stretch>
            <a:fillRect/>
          </a:stretch>
        </p:blipFill>
        <p:spPr>
          <a:xfrm>
            <a:off x="4917759" y="6457431"/>
            <a:ext cx="2359804" cy="153234"/>
          </a:xfrm>
          <a:prstGeom prst="rect">
            <a:avLst/>
          </a:prstGeom>
        </p:spPr>
      </p:pic>
      <p:pic>
        <p:nvPicPr>
          <p:cNvPr id="18" name="Picture 17">
            <a:extLst>
              <a:ext uri="{FF2B5EF4-FFF2-40B4-BE49-F238E27FC236}">
                <a16:creationId xmlns:a16="http://schemas.microsoft.com/office/drawing/2014/main" id="{FB341AB4-E991-7B4C-A179-7980AC9D29B2}"/>
              </a:ext>
            </a:extLst>
          </p:cNvPr>
          <p:cNvPicPr>
            <a:picLocks noChangeAspect="1"/>
          </p:cNvPicPr>
          <p:nvPr/>
        </p:nvPicPr>
        <p:blipFill>
          <a:blip r:embed="rId12"/>
          <a:stretch>
            <a:fillRect/>
          </a:stretch>
        </p:blipFill>
        <p:spPr>
          <a:xfrm>
            <a:off x="1217690" y="5597175"/>
            <a:ext cx="2390445" cy="337114"/>
          </a:xfrm>
          <a:prstGeom prst="rect">
            <a:avLst/>
          </a:prstGeom>
        </p:spPr>
      </p:pic>
      <p:pic>
        <p:nvPicPr>
          <p:cNvPr id="19" name="Picture 18">
            <a:extLst>
              <a:ext uri="{FF2B5EF4-FFF2-40B4-BE49-F238E27FC236}">
                <a16:creationId xmlns:a16="http://schemas.microsoft.com/office/drawing/2014/main" id="{E8BE8D57-783E-F543-923F-754251819731}"/>
              </a:ext>
            </a:extLst>
          </p:cNvPr>
          <p:cNvPicPr>
            <a:picLocks noChangeAspect="1"/>
          </p:cNvPicPr>
          <p:nvPr/>
        </p:nvPicPr>
        <p:blipFill>
          <a:blip r:embed="rId13"/>
          <a:stretch>
            <a:fillRect/>
          </a:stretch>
        </p:blipFill>
        <p:spPr>
          <a:xfrm>
            <a:off x="762808" y="4373634"/>
            <a:ext cx="1961391" cy="337114"/>
          </a:xfrm>
          <a:prstGeom prst="rect">
            <a:avLst/>
          </a:prstGeom>
        </p:spPr>
      </p:pic>
      <p:pic>
        <p:nvPicPr>
          <p:cNvPr id="20" name="Picture 19">
            <a:extLst>
              <a:ext uri="{FF2B5EF4-FFF2-40B4-BE49-F238E27FC236}">
                <a16:creationId xmlns:a16="http://schemas.microsoft.com/office/drawing/2014/main" id="{265CCB2B-8055-1C4A-9D6F-B40E724E4B11}"/>
              </a:ext>
            </a:extLst>
          </p:cNvPr>
          <p:cNvPicPr>
            <a:picLocks noChangeAspect="1"/>
          </p:cNvPicPr>
          <p:nvPr/>
        </p:nvPicPr>
        <p:blipFill>
          <a:blip r:embed="rId14"/>
          <a:stretch>
            <a:fillRect/>
          </a:stretch>
        </p:blipFill>
        <p:spPr>
          <a:xfrm>
            <a:off x="782730" y="3120416"/>
            <a:ext cx="1869453" cy="520995"/>
          </a:xfrm>
          <a:prstGeom prst="rect">
            <a:avLst/>
          </a:prstGeom>
        </p:spPr>
      </p:pic>
      <p:pic>
        <p:nvPicPr>
          <p:cNvPr id="21" name="Picture 20">
            <a:extLst>
              <a:ext uri="{FF2B5EF4-FFF2-40B4-BE49-F238E27FC236}">
                <a16:creationId xmlns:a16="http://schemas.microsoft.com/office/drawing/2014/main" id="{23A73A6A-7DCC-7549-8295-2F9946D9182F}"/>
              </a:ext>
            </a:extLst>
          </p:cNvPr>
          <p:cNvPicPr>
            <a:picLocks noChangeAspect="1"/>
          </p:cNvPicPr>
          <p:nvPr/>
        </p:nvPicPr>
        <p:blipFill>
          <a:blip r:embed="rId15"/>
          <a:stretch>
            <a:fillRect/>
          </a:stretch>
        </p:blipFill>
        <p:spPr>
          <a:xfrm>
            <a:off x="928872" y="1741275"/>
            <a:ext cx="2298505" cy="704875"/>
          </a:xfrm>
          <a:prstGeom prst="rect">
            <a:avLst/>
          </a:prstGeom>
        </p:spPr>
      </p:pic>
    </p:spTree>
    <p:extLst>
      <p:ext uri="{BB962C8B-B14F-4D97-AF65-F5344CB8AC3E}">
        <p14:creationId xmlns:p14="http://schemas.microsoft.com/office/powerpoint/2010/main" val="241052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a:extLst>
              <a:ext uri="{FF2B5EF4-FFF2-40B4-BE49-F238E27FC236}">
                <a16:creationId xmlns:a16="http://schemas.microsoft.com/office/drawing/2014/main" id="{7AA7CCCE-2B5A-B142-B076-D527690E6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0" name="Group 1">
            <a:extLst>
              <a:ext uri="{FF2B5EF4-FFF2-40B4-BE49-F238E27FC236}">
                <a16:creationId xmlns:a16="http://schemas.microsoft.com/office/drawing/2014/main" id="{95A92E9D-6BCE-D14B-A748-5616EC9E05E4}"/>
              </a:ext>
            </a:extLst>
          </p:cNvPr>
          <p:cNvGrpSpPr>
            <a:grpSpLocks/>
          </p:cNvGrpSpPr>
          <p:nvPr/>
        </p:nvGrpSpPr>
        <p:grpSpPr bwMode="auto">
          <a:xfrm>
            <a:off x="0" y="0"/>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48134" name="Picture 10">
              <a:extLst>
                <a:ext uri="{FF2B5EF4-FFF2-40B4-BE49-F238E27FC236}">
                  <a16:creationId xmlns:a16="http://schemas.microsoft.com/office/drawing/2014/main" id="{D45A2FA0-45FE-6747-BEA9-B573801AA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8135" name="Picture 11">
              <a:extLst>
                <a:ext uri="{FF2B5EF4-FFF2-40B4-BE49-F238E27FC236}">
                  <a16:creationId xmlns:a16="http://schemas.microsoft.com/office/drawing/2014/main" id="{611E528D-8676-1342-BC17-3E06DCF8B1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48131" name="TextBox 17">
            <a:extLst>
              <a:ext uri="{FF2B5EF4-FFF2-40B4-BE49-F238E27FC236}">
                <a16:creationId xmlns:a16="http://schemas.microsoft.com/office/drawing/2014/main" id="{33DACDFA-C2DD-054E-B7B8-1AB35B5C961F}"/>
              </a:ext>
            </a:extLst>
          </p:cNvPr>
          <p:cNvSpPr txBox="1">
            <a:spLocks noChangeArrowheads="1"/>
          </p:cNvSpPr>
          <p:nvPr/>
        </p:nvSpPr>
        <p:spPr bwMode="auto">
          <a:xfrm>
            <a:off x="738188" y="704850"/>
            <a:ext cx="5056187"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chemeClr val="bg1"/>
                </a:solidFill>
                <a:latin typeface="Gotham-Book" panose="02000504050000020004" pitchFamily="2" charset="0"/>
              </a:rPr>
              <a:t>“Established work’ exists in a country or area of the world when one or more of the following criteria have been met: (1) when an organized church meets regularly; (2) when a mission station, health-care facility, or school is functioning regularly; or (3) when a regular full-time denominational employee is based in the country or area carrying on outreach or soul-winning activities through such units as a Sabbath school, an organized company, or a language school. </a:t>
            </a:r>
          </a:p>
        </p:txBody>
      </p:sp>
      <p:pic>
        <p:nvPicPr>
          <p:cNvPr id="48132" name="Picture 9">
            <a:extLst>
              <a:ext uri="{FF2B5EF4-FFF2-40B4-BE49-F238E27FC236}">
                <a16:creationId xmlns:a16="http://schemas.microsoft.com/office/drawing/2014/main" id="{A8A88F27-9F83-B646-89BD-2AF74B9745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69FE34-E612-3148-9B31-25C180567B95}"/>
              </a:ext>
            </a:extLst>
          </p:cNvPr>
          <p:cNvPicPr>
            <a:picLocks noChangeAspect="1"/>
          </p:cNvPicPr>
          <p:nvPr/>
        </p:nvPicPr>
        <p:blipFill>
          <a:blip r:embed="rId2"/>
          <a:stretch>
            <a:fillRect/>
          </a:stretch>
        </p:blipFill>
        <p:spPr>
          <a:xfrm>
            <a:off x="3322" y="0"/>
            <a:ext cx="12188678" cy="6862756"/>
          </a:xfrm>
          <a:prstGeom prst="rect">
            <a:avLst/>
          </a:prstGeom>
        </p:spPr>
      </p:pic>
      <p:pic>
        <p:nvPicPr>
          <p:cNvPr id="5" name="Picture 4">
            <a:extLst>
              <a:ext uri="{FF2B5EF4-FFF2-40B4-BE49-F238E27FC236}">
                <a16:creationId xmlns:a16="http://schemas.microsoft.com/office/drawing/2014/main" id="{CBAA765B-9D9D-4F45-9A7C-D0D55CDEBB51}"/>
              </a:ext>
            </a:extLst>
          </p:cNvPr>
          <p:cNvPicPr>
            <a:picLocks noChangeAspect="1"/>
          </p:cNvPicPr>
          <p:nvPr/>
        </p:nvPicPr>
        <p:blipFill>
          <a:blip r:embed="rId3"/>
          <a:stretch>
            <a:fillRect/>
          </a:stretch>
        </p:blipFill>
        <p:spPr>
          <a:xfrm>
            <a:off x="2268821" y="580002"/>
            <a:ext cx="7657679" cy="947856"/>
          </a:xfrm>
          <a:prstGeom prst="rect">
            <a:avLst/>
          </a:prstGeom>
        </p:spPr>
      </p:pic>
      <p:pic>
        <p:nvPicPr>
          <p:cNvPr id="6" name="Picture 5">
            <a:extLst>
              <a:ext uri="{FF2B5EF4-FFF2-40B4-BE49-F238E27FC236}">
                <a16:creationId xmlns:a16="http://schemas.microsoft.com/office/drawing/2014/main" id="{14BE0FC9-12CF-4742-AD99-B5D6D6C06573}"/>
              </a:ext>
            </a:extLst>
          </p:cNvPr>
          <p:cNvPicPr>
            <a:picLocks noChangeAspect="1"/>
          </p:cNvPicPr>
          <p:nvPr/>
        </p:nvPicPr>
        <p:blipFill>
          <a:blip r:embed="rId4"/>
          <a:stretch>
            <a:fillRect/>
          </a:stretch>
        </p:blipFill>
        <p:spPr>
          <a:xfrm>
            <a:off x="806770" y="1686163"/>
            <a:ext cx="3851869" cy="3357134"/>
          </a:xfrm>
          <a:prstGeom prst="rect">
            <a:avLst/>
          </a:prstGeom>
        </p:spPr>
      </p:pic>
      <p:pic>
        <p:nvPicPr>
          <p:cNvPr id="7" name="Picture 6">
            <a:extLst>
              <a:ext uri="{FF2B5EF4-FFF2-40B4-BE49-F238E27FC236}">
                <a16:creationId xmlns:a16="http://schemas.microsoft.com/office/drawing/2014/main" id="{D56DDD52-EB78-DD42-8CDE-F99054C5E553}"/>
              </a:ext>
            </a:extLst>
          </p:cNvPr>
          <p:cNvPicPr>
            <a:picLocks noChangeAspect="1"/>
          </p:cNvPicPr>
          <p:nvPr/>
        </p:nvPicPr>
        <p:blipFill>
          <a:blip r:embed="rId5"/>
          <a:stretch>
            <a:fillRect/>
          </a:stretch>
        </p:blipFill>
        <p:spPr>
          <a:xfrm>
            <a:off x="4959368" y="1686163"/>
            <a:ext cx="3208767" cy="3179328"/>
          </a:xfrm>
          <a:prstGeom prst="rect">
            <a:avLst/>
          </a:prstGeom>
        </p:spPr>
      </p:pic>
      <p:pic>
        <p:nvPicPr>
          <p:cNvPr id="8" name="Picture 7">
            <a:extLst>
              <a:ext uri="{FF2B5EF4-FFF2-40B4-BE49-F238E27FC236}">
                <a16:creationId xmlns:a16="http://schemas.microsoft.com/office/drawing/2014/main" id="{410F29C0-3E2A-B94F-8703-5D9DC45765D1}"/>
              </a:ext>
            </a:extLst>
          </p:cNvPr>
          <p:cNvPicPr>
            <a:picLocks noChangeAspect="1"/>
          </p:cNvPicPr>
          <p:nvPr/>
        </p:nvPicPr>
        <p:blipFill>
          <a:blip r:embed="rId6"/>
          <a:stretch>
            <a:fillRect/>
          </a:stretch>
        </p:blipFill>
        <p:spPr>
          <a:xfrm>
            <a:off x="8468864" y="2572037"/>
            <a:ext cx="3260299" cy="136687"/>
          </a:xfrm>
          <a:prstGeom prst="rect">
            <a:avLst/>
          </a:prstGeom>
        </p:spPr>
      </p:pic>
      <p:pic>
        <p:nvPicPr>
          <p:cNvPr id="9" name="Picture 8">
            <a:extLst>
              <a:ext uri="{FF2B5EF4-FFF2-40B4-BE49-F238E27FC236}">
                <a16:creationId xmlns:a16="http://schemas.microsoft.com/office/drawing/2014/main" id="{F8103B79-C794-C24A-A1D4-6AB7F2D723CD}"/>
              </a:ext>
            </a:extLst>
          </p:cNvPr>
          <p:cNvPicPr>
            <a:picLocks noChangeAspect="1"/>
          </p:cNvPicPr>
          <p:nvPr/>
        </p:nvPicPr>
        <p:blipFill>
          <a:blip r:embed="rId7"/>
          <a:stretch>
            <a:fillRect/>
          </a:stretch>
        </p:blipFill>
        <p:spPr>
          <a:xfrm>
            <a:off x="8483051" y="2952500"/>
            <a:ext cx="3091662" cy="534014"/>
          </a:xfrm>
          <a:prstGeom prst="rect">
            <a:avLst/>
          </a:prstGeom>
        </p:spPr>
      </p:pic>
      <p:pic>
        <p:nvPicPr>
          <p:cNvPr id="22" name="Picture 21">
            <a:extLst>
              <a:ext uri="{FF2B5EF4-FFF2-40B4-BE49-F238E27FC236}">
                <a16:creationId xmlns:a16="http://schemas.microsoft.com/office/drawing/2014/main" id="{D89B0BBF-93E3-FB4E-AFA3-CB01EC515931}"/>
              </a:ext>
            </a:extLst>
          </p:cNvPr>
          <p:cNvPicPr>
            <a:picLocks noChangeAspect="1"/>
          </p:cNvPicPr>
          <p:nvPr/>
        </p:nvPicPr>
        <p:blipFill>
          <a:blip r:embed="rId8"/>
          <a:stretch>
            <a:fillRect/>
          </a:stretch>
        </p:blipFill>
        <p:spPr>
          <a:xfrm>
            <a:off x="6640064" y="5412541"/>
            <a:ext cx="3657600" cy="1092530"/>
          </a:xfrm>
          <a:prstGeom prst="rect">
            <a:avLst/>
          </a:prstGeom>
        </p:spPr>
      </p:pic>
      <p:pic>
        <p:nvPicPr>
          <p:cNvPr id="23" name="Picture 22">
            <a:extLst>
              <a:ext uri="{FF2B5EF4-FFF2-40B4-BE49-F238E27FC236}">
                <a16:creationId xmlns:a16="http://schemas.microsoft.com/office/drawing/2014/main" id="{A2546A86-21DF-E24E-AB3A-AF7491449195}"/>
              </a:ext>
            </a:extLst>
          </p:cNvPr>
          <p:cNvPicPr>
            <a:picLocks noChangeAspect="1"/>
          </p:cNvPicPr>
          <p:nvPr/>
        </p:nvPicPr>
        <p:blipFill>
          <a:blip r:embed="rId9"/>
          <a:stretch>
            <a:fillRect/>
          </a:stretch>
        </p:blipFill>
        <p:spPr>
          <a:xfrm>
            <a:off x="2082222" y="5404041"/>
            <a:ext cx="3657600" cy="1092530"/>
          </a:xfrm>
          <a:prstGeom prst="rect">
            <a:avLst/>
          </a:prstGeom>
        </p:spPr>
      </p:pic>
      <p:pic>
        <p:nvPicPr>
          <p:cNvPr id="2" name="Picture 1">
            <a:extLst>
              <a:ext uri="{FF2B5EF4-FFF2-40B4-BE49-F238E27FC236}">
                <a16:creationId xmlns:a16="http://schemas.microsoft.com/office/drawing/2014/main" id="{B14BBF30-0B68-5745-9415-2B94ECD8BBF1}"/>
              </a:ext>
            </a:extLst>
          </p:cNvPr>
          <p:cNvPicPr>
            <a:picLocks noChangeAspect="1"/>
          </p:cNvPicPr>
          <p:nvPr/>
        </p:nvPicPr>
        <p:blipFill>
          <a:blip r:embed="rId10"/>
          <a:stretch>
            <a:fillRect/>
          </a:stretch>
        </p:blipFill>
        <p:spPr>
          <a:xfrm>
            <a:off x="8483051" y="3730290"/>
            <a:ext cx="3091660" cy="534014"/>
          </a:xfrm>
          <a:prstGeom prst="rect">
            <a:avLst/>
          </a:prstGeom>
        </p:spPr>
      </p:pic>
    </p:spTree>
    <p:extLst>
      <p:ext uri="{BB962C8B-B14F-4D97-AF65-F5344CB8AC3E}">
        <p14:creationId xmlns:p14="http://schemas.microsoft.com/office/powerpoint/2010/main" val="236787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1000"/>
                                        <p:tgtEl>
                                          <p:spTgt spid="8"/>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par>
                          <p:cTn id="23" fill="hold">
                            <p:stCondLst>
                              <p:cond delay="2500"/>
                            </p:stCondLst>
                            <p:childTnLst>
                              <p:par>
                                <p:cTn id="24" presetID="22" presetClass="entr" presetSubtype="8"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900" decel="100000" fill="hold"/>
                                        <p:tgtEl>
                                          <p:spTgt spid="23"/>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900" decel="100000" fill="hold"/>
                                        <p:tgtEl>
                                          <p:spTgt spid="22"/>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a:extLst>
              <a:ext uri="{FF2B5EF4-FFF2-40B4-BE49-F238E27FC236}">
                <a16:creationId xmlns:a16="http://schemas.microsoft.com/office/drawing/2014/main" id="{4EDBEF34-13C1-EC4E-89F1-3A9D2B19F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3650" y="9525"/>
            <a:ext cx="8388350" cy="642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78" name="Group 1">
            <a:extLst>
              <a:ext uri="{FF2B5EF4-FFF2-40B4-BE49-F238E27FC236}">
                <a16:creationId xmlns:a16="http://schemas.microsoft.com/office/drawing/2014/main" id="{33CAAA92-18C4-8D49-BC75-8E6D98FB13FB}"/>
              </a:ext>
            </a:extLst>
          </p:cNvPr>
          <p:cNvGrpSpPr>
            <a:grpSpLocks/>
          </p:cNvGrpSpPr>
          <p:nvPr/>
        </p:nvGrpSpPr>
        <p:grpSpPr bwMode="auto">
          <a:xfrm>
            <a:off x="0" y="0"/>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50182" name="Picture 10">
              <a:extLst>
                <a:ext uri="{FF2B5EF4-FFF2-40B4-BE49-F238E27FC236}">
                  <a16:creationId xmlns:a16="http://schemas.microsoft.com/office/drawing/2014/main" id="{653AEE1A-2684-C540-8178-B851A74A7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0183" name="Picture 11">
              <a:extLst>
                <a:ext uri="{FF2B5EF4-FFF2-40B4-BE49-F238E27FC236}">
                  <a16:creationId xmlns:a16="http://schemas.microsoft.com/office/drawing/2014/main" id="{299D4C3C-3815-CB4D-92C4-2F4B044C2F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50179" name="TextBox 17">
            <a:extLst>
              <a:ext uri="{FF2B5EF4-FFF2-40B4-BE49-F238E27FC236}">
                <a16:creationId xmlns:a16="http://schemas.microsoft.com/office/drawing/2014/main" id="{4F82DE67-F49B-9F4A-9FC7-5AD6847DFCF0}"/>
              </a:ext>
            </a:extLst>
          </p:cNvPr>
          <p:cNvSpPr txBox="1">
            <a:spLocks noChangeArrowheads="1"/>
          </p:cNvSpPr>
          <p:nvPr/>
        </p:nvSpPr>
        <p:spPr bwMode="auto">
          <a:xfrm>
            <a:off x="738188" y="704850"/>
            <a:ext cx="5056187"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chemeClr val="bg1"/>
                </a:solidFill>
                <a:latin typeface="Gotham-Book" panose="02000504050000020004" pitchFamily="2" charset="0"/>
              </a:rPr>
              <a:t>Seventh-day Adventist work is not considered to be established in a country or area when it is limited to a series of evangelistic meetings, literature evangelist work not based there, scattered Sabbathkeepers, employees traveling through, or temporary service by regular employees, student missionaries, or other volunteer employees” (“Report of the General Conference of Seventh-day Adventists’ 2019 Statistics,” 2020 Annual Statistical Report, vol. 2, p. 100).</a:t>
            </a:r>
          </a:p>
        </p:txBody>
      </p:sp>
      <p:pic>
        <p:nvPicPr>
          <p:cNvPr id="50180" name="Picture 9">
            <a:extLst>
              <a:ext uri="{FF2B5EF4-FFF2-40B4-BE49-F238E27FC236}">
                <a16:creationId xmlns:a16="http://schemas.microsoft.com/office/drawing/2014/main" id="{794A06BB-E32D-2945-8EBB-C655DB7217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69FE34-E612-3148-9B31-25C180567B95}"/>
              </a:ext>
            </a:extLst>
          </p:cNvPr>
          <p:cNvPicPr>
            <a:picLocks noChangeAspect="1"/>
          </p:cNvPicPr>
          <p:nvPr/>
        </p:nvPicPr>
        <p:blipFill>
          <a:blip r:embed="rId2"/>
          <a:stretch>
            <a:fillRect/>
          </a:stretch>
        </p:blipFill>
        <p:spPr>
          <a:xfrm>
            <a:off x="3322" y="20469"/>
            <a:ext cx="12188678" cy="6862756"/>
          </a:xfrm>
          <a:prstGeom prst="rect">
            <a:avLst/>
          </a:prstGeom>
        </p:spPr>
      </p:pic>
      <p:pic>
        <p:nvPicPr>
          <p:cNvPr id="2" name="Picture 1">
            <a:extLst>
              <a:ext uri="{FF2B5EF4-FFF2-40B4-BE49-F238E27FC236}">
                <a16:creationId xmlns:a16="http://schemas.microsoft.com/office/drawing/2014/main" id="{BBC0FBA8-D147-6D4F-910A-D965F71D13F6}"/>
              </a:ext>
            </a:extLst>
          </p:cNvPr>
          <p:cNvPicPr>
            <a:picLocks noChangeAspect="1"/>
          </p:cNvPicPr>
          <p:nvPr/>
        </p:nvPicPr>
        <p:blipFill>
          <a:blip r:embed="rId3"/>
          <a:stretch>
            <a:fillRect/>
          </a:stretch>
        </p:blipFill>
        <p:spPr>
          <a:xfrm>
            <a:off x="3033351" y="545957"/>
            <a:ext cx="6128619" cy="1120798"/>
          </a:xfrm>
          <a:prstGeom prst="rect">
            <a:avLst/>
          </a:prstGeom>
        </p:spPr>
      </p:pic>
      <p:pic>
        <p:nvPicPr>
          <p:cNvPr id="3" name="Picture 2">
            <a:extLst>
              <a:ext uri="{FF2B5EF4-FFF2-40B4-BE49-F238E27FC236}">
                <a16:creationId xmlns:a16="http://schemas.microsoft.com/office/drawing/2014/main" id="{D4F5A793-5C3E-4D40-B15D-8074340C9208}"/>
              </a:ext>
            </a:extLst>
          </p:cNvPr>
          <p:cNvPicPr>
            <a:picLocks noChangeAspect="1"/>
          </p:cNvPicPr>
          <p:nvPr/>
        </p:nvPicPr>
        <p:blipFill>
          <a:blip r:embed="rId4"/>
          <a:stretch>
            <a:fillRect/>
          </a:stretch>
        </p:blipFill>
        <p:spPr>
          <a:xfrm>
            <a:off x="5077968" y="2624050"/>
            <a:ext cx="6076268" cy="3284469"/>
          </a:xfrm>
          <a:prstGeom prst="rect">
            <a:avLst/>
          </a:prstGeom>
        </p:spPr>
      </p:pic>
      <p:pic>
        <p:nvPicPr>
          <p:cNvPr id="12" name="Picture 11">
            <a:extLst>
              <a:ext uri="{FF2B5EF4-FFF2-40B4-BE49-F238E27FC236}">
                <a16:creationId xmlns:a16="http://schemas.microsoft.com/office/drawing/2014/main" id="{3EC8096A-2148-2445-A4C2-8C482DB3E99E}"/>
              </a:ext>
            </a:extLst>
          </p:cNvPr>
          <p:cNvPicPr>
            <a:picLocks noChangeAspect="1"/>
          </p:cNvPicPr>
          <p:nvPr/>
        </p:nvPicPr>
        <p:blipFill>
          <a:blip r:embed="rId5"/>
          <a:stretch>
            <a:fillRect/>
          </a:stretch>
        </p:blipFill>
        <p:spPr>
          <a:xfrm>
            <a:off x="1416159" y="1974954"/>
            <a:ext cx="2624045" cy="1351781"/>
          </a:xfrm>
          <a:prstGeom prst="rect">
            <a:avLst/>
          </a:prstGeom>
        </p:spPr>
      </p:pic>
      <p:pic>
        <p:nvPicPr>
          <p:cNvPr id="13" name="Picture 12">
            <a:extLst>
              <a:ext uri="{FF2B5EF4-FFF2-40B4-BE49-F238E27FC236}">
                <a16:creationId xmlns:a16="http://schemas.microsoft.com/office/drawing/2014/main" id="{BA735392-DB02-9741-80DD-736E14229903}"/>
              </a:ext>
            </a:extLst>
          </p:cNvPr>
          <p:cNvPicPr>
            <a:picLocks noChangeAspect="1"/>
          </p:cNvPicPr>
          <p:nvPr/>
        </p:nvPicPr>
        <p:blipFill>
          <a:blip r:embed="rId6"/>
          <a:stretch>
            <a:fillRect/>
          </a:stretch>
        </p:blipFill>
        <p:spPr>
          <a:xfrm>
            <a:off x="1416626" y="3451847"/>
            <a:ext cx="2465012" cy="1351781"/>
          </a:xfrm>
          <a:prstGeom prst="rect">
            <a:avLst/>
          </a:prstGeom>
        </p:spPr>
      </p:pic>
      <p:pic>
        <p:nvPicPr>
          <p:cNvPr id="5" name="Picture 4">
            <a:extLst>
              <a:ext uri="{FF2B5EF4-FFF2-40B4-BE49-F238E27FC236}">
                <a16:creationId xmlns:a16="http://schemas.microsoft.com/office/drawing/2014/main" id="{73A6464F-C59B-D740-9128-5736665DDD1B}"/>
              </a:ext>
            </a:extLst>
          </p:cNvPr>
          <p:cNvPicPr>
            <a:picLocks noChangeAspect="1"/>
          </p:cNvPicPr>
          <p:nvPr/>
        </p:nvPicPr>
        <p:blipFill>
          <a:blip r:embed="rId7"/>
          <a:stretch>
            <a:fillRect/>
          </a:stretch>
        </p:blipFill>
        <p:spPr>
          <a:xfrm>
            <a:off x="1416160" y="4928740"/>
            <a:ext cx="2707656" cy="1343946"/>
          </a:xfrm>
          <a:prstGeom prst="rect">
            <a:avLst/>
          </a:prstGeom>
        </p:spPr>
      </p:pic>
    </p:spTree>
    <p:extLst>
      <p:ext uri="{BB962C8B-B14F-4D97-AF65-F5344CB8AC3E}">
        <p14:creationId xmlns:p14="http://schemas.microsoft.com/office/powerpoint/2010/main" val="282679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3">
            <a:extLst>
              <a:ext uri="{FF2B5EF4-FFF2-40B4-BE49-F238E27FC236}">
                <a16:creationId xmlns:a16="http://schemas.microsoft.com/office/drawing/2014/main" id="{3E674436-F1F6-9640-9D9E-86A2D10C0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6" name="Group 1">
            <a:extLst>
              <a:ext uri="{FF2B5EF4-FFF2-40B4-BE49-F238E27FC236}">
                <a16:creationId xmlns:a16="http://schemas.microsoft.com/office/drawing/2014/main" id="{B8628964-751C-184F-A111-B254E558C99E}"/>
              </a:ext>
            </a:extLst>
          </p:cNvPr>
          <p:cNvGrpSpPr>
            <a:grpSpLocks/>
          </p:cNvGrpSpPr>
          <p:nvPr/>
        </p:nvGrpSpPr>
        <p:grpSpPr bwMode="auto">
          <a:xfrm>
            <a:off x="0" y="0"/>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6150" name="Picture 10">
              <a:extLst>
                <a:ext uri="{FF2B5EF4-FFF2-40B4-BE49-F238E27FC236}">
                  <a16:creationId xmlns:a16="http://schemas.microsoft.com/office/drawing/2014/main" id="{4E77F8E9-B2EC-B94A-9184-6A1F65384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11">
              <a:extLst>
                <a:ext uri="{FF2B5EF4-FFF2-40B4-BE49-F238E27FC236}">
                  <a16:creationId xmlns:a16="http://schemas.microsoft.com/office/drawing/2014/main" id="{4405141B-28C9-0C44-A9C5-398FBF1350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6147" name="TextBox 17">
            <a:extLst>
              <a:ext uri="{FF2B5EF4-FFF2-40B4-BE49-F238E27FC236}">
                <a16:creationId xmlns:a16="http://schemas.microsoft.com/office/drawing/2014/main" id="{83F63337-59DA-8049-97C2-D70E91F1BE78}"/>
              </a:ext>
            </a:extLst>
          </p:cNvPr>
          <p:cNvSpPr txBox="1">
            <a:spLocks noChangeArrowheads="1"/>
          </p:cNvSpPr>
          <p:nvPr/>
        </p:nvSpPr>
        <p:spPr bwMode="auto">
          <a:xfrm>
            <a:off x="738188" y="1060450"/>
            <a:ext cx="4570412"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a:solidFill>
                  <a:schemeClr val="bg1"/>
                </a:solidFill>
                <a:latin typeface="Gotham-BookItalic" panose="02000504050000020004" pitchFamily="2" charset="0"/>
              </a:rPr>
              <a:t>Nelson, a friend and fellow pastor working in a developing country, told me that he is keeping his offerings in a special bank account, waiting for the best project for which to use them.</a:t>
            </a:r>
          </a:p>
        </p:txBody>
      </p:sp>
      <p:pic>
        <p:nvPicPr>
          <p:cNvPr id="6148" name="Picture 9">
            <a:extLst>
              <a:ext uri="{FF2B5EF4-FFF2-40B4-BE49-F238E27FC236}">
                <a16:creationId xmlns:a16="http://schemas.microsoft.com/office/drawing/2014/main" id="{F2BCE050-4AC1-C243-ABFE-61C27B8CD8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4">
            <a:extLst>
              <a:ext uri="{FF2B5EF4-FFF2-40B4-BE49-F238E27FC236}">
                <a16:creationId xmlns:a16="http://schemas.microsoft.com/office/drawing/2014/main" id="{133E1C29-1BB2-1840-85DC-B56A262EAD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0"/>
            <a:ext cx="10325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6FC227CB-9CCA-4B41-BFC4-871665F4A198}"/>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3075" name="Picture 17">
            <a:extLst>
              <a:ext uri="{FF2B5EF4-FFF2-40B4-BE49-F238E27FC236}">
                <a16:creationId xmlns:a16="http://schemas.microsoft.com/office/drawing/2014/main" id="{F57DFB21-97DA-AF42-8815-1151E58F4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5425" y="0"/>
            <a:ext cx="309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9">
            <a:extLst>
              <a:ext uri="{FF2B5EF4-FFF2-40B4-BE49-F238E27FC236}">
                <a16:creationId xmlns:a16="http://schemas.microsoft.com/office/drawing/2014/main" id="{026DA741-8C56-0D44-A628-B3517A76C2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C1BDA1-6766-1944-B996-D1B5E4AF294F}"/>
              </a:ext>
            </a:extLst>
          </p:cNvPr>
          <p:cNvSpPr txBox="1"/>
          <p:nvPr/>
        </p:nvSpPr>
        <p:spPr>
          <a:xfrm>
            <a:off x="800100" y="1690688"/>
            <a:ext cx="6594475" cy="3140075"/>
          </a:xfrm>
          <a:prstGeom prst="rect">
            <a:avLst/>
          </a:prstGeom>
          <a:noFill/>
        </p:spPr>
        <p:txBody>
          <a:bodyPr wrap="none">
            <a:spAutoFit/>
          </a:bodyPr>
          <a:lstStyle/>
          <a:p>
            <a:pPr eaLnBrk="1" fontAlgn="auto" hangingPunct="1">
              <a:spcBef>
                <a:spcPts val="0"/>
              </a:spcBef>
              <a:spcAft>
                <a:spcPts val="0"/>
              </a:spcAft>
              <a:defRPr/>
            </a:pPr>
            <a:r>
              <a:rPr lang="en-US" sz="6600" cap="all" dirty="0">
                <a:solidFill>
                  <a:schemeClr val="bg1"/>
                </a:solidFill>
                <a:latin typeface="Gotham Ultra" panose="02000504050000020004" pitchFamily="2" charset="0"/>
                <a:ea typeface="Open Sans" panose="020B0606030504020204" pitchFamily="34" charset="0"/>
                <a:cs typeface="Open Sans" panose="020B0606030504020204" pitchFamily="34" charset="0"/>
              </a:rPr>
              <a:t>The Most </a:t>
            </a:r>
          </a:p>
          <a:p>
            <a:pPr eaLnBrk="1" fontAlgn="auto" hangingPunct="1">
              <a:spcBef>
                <a:spcPts val="0"/>
              </a:spcBef>
              <a:spcAft>
                <a:spcPts val="0"/>
              </a:spcAft>
              <a:defRPr/>
            </a:pPr>
            <a:r>
              <a:rPr lang="en-US" sz="6600" cap="all" dirty="0">
                <a:solidFill>
                  <a:schemeClr val="bg1"/>
                </a:solidFill>
                <a:latin typeface="Gotham Ultra" panose="02000504050000020004" pitchFamily="2" charset="0"/>
                <a:ea typeface="Open Sans" panose="020B0606030504020204" pitchFamily="34" charset="0"/>
                <a:cs typeface="Open Sans" panose="020B0606030504020204" pitchFamily="34" charset="0"/>
              </a:rPr>
              <a:t>Needed Kind </a:t>
            </a:r>
          </a:p>
          <a:p>
            <a:pPr eaLnBrk="1" fontAlgn="auto" hangingPunct="1">
              <a:spcBef>
                <a:spcPts val="0"/>
              </a:spcBef>
              <a:spcAft>
                <a:spcPts val="0"/>
              </a:spcAft>
              <a:defRPr/>
            </a:pPr>
            <a:r>
              <a:rPr lang="en-US" sz="6600" cap="all" dirty="0">
                <a:solidFill>
                  <a:schemeClr val="bg1"/>
                </a:solidFill>
                <a:latin typeface="Gotham Ultra" panose="02000504050000020004" pitchFamily="2" charset="0"/>
                <a:ea typeface="Open Sans" panose="020B0606030504020204" pitchFamily="34" charset="0"/>
                <a:cs typeface="Open Sans" panose="020B0606030504020204" pitchFamily="34" charset="0"/>
              </a:rPr>
              <a:t>of Offering</a:t>
            </a:r>
          </a:p>
        </p:txBody>
      </p:sp>
      <p:sp>
        <p:nvSpPr>
          <p:cNvPr id="3078" name="TextBox 1">
            <a:extLst>
              <a:ext uri="{FF2B5EF4-FFF2-40B4-BE49-F238E27FC236}">
                <a16:creationId xmlns:a16="http://schemas.microsoft.com/office/drawing/2014/main" id="{C4F67EB4-8E38-C04E-A040-19C6798C7B43}"/>
              </a:ext>
            </a:extLst>
          </p:cNvPr>
          <p:cNvSpPr txBox="1">
            <a:spLocks noChangeArrowheads="1"/>
          </p:cNvSpPr>
          <p:nvPr/>
        </p:nvSpPr>
        <p:spPr bwMode="auto">
          <a:xfrm>
            <a:off x="806450" y="1322388"/>
            <a:ext cx="808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solidFill>
                  <a:schemeClr val="bg1"/>
                </a:solidFill>
                <a:latin typeface="Gotham-Book" panose="02000504050000020004" pitchFamily="2" charset="0"/>
              </a:rPr>
              <a:t>Part 1</a:t>
            </a:r>
          </a:p>
        </p:txBody>
      </p:sp>
      <p:pic>
        <p:nvPicPr>
          <p:cNvPr id="3079" name="Picture 8">
            <a:extLst>
              <a:ext uri="{FF2B5EF4-FFF2-40B4-BE49-F238E27FC236}">
                <a16:creationId xmlns:a16="http://schemas.microsoft.com/office/drawing/2014/main" id="{9128F951-8C70-494F-A21D-9AF15E5F4F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 y="5757863"/>
            <a:ext cx="24669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52027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3">
            <a:extLst>
              <a:ext uri="{FF2B5EF4-FFF2-40B4-BE49-F238E27FC236}">
                <a16:creationId xmlns:a16="http://schemas.microsoft.com/office/drawing/2014/main" id="{44119C6D-3803-0448-B2AF-0156F89C1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325" y="9525"/>
            <a:ext cx="9845675"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4" name="Group 1">
            <a:extLst>
              <a:ext uri="{FF2B5EF4-FFF2-40B4-BE49-F238E27FC236}">
                <a16:creationId xmlns:a16="http://schemas.microsoft.com/office/drawing/2014/main" id="{ECCC230D-A5C2-AA4E-92F4-D0912D8D12AB}"/>
              </a:ext>
            </a:extLst>
          </p:cNvPr>
          <p:cNvGrpSpPr>
            <a:grpSpLocks/>
          </p:cNvGrpSpPr>
          <p:nvPr/>
        </p:nvGrpSpPr>
        <p:grpSpPr bwMode="auto">
          <a:xfrm>
            <a:off x="0" y="0"/>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8198" name="Picture 10">
              <a:extLst>
                <a:ext uri="{FF2B5EF4-FFF2-40B4-BE49-F238E27FC236}">
                  <a16:creationId xmlns:a16="http://schemas.microsoft.com/office/drawing/2014/main" id="{5B933E13-69BF-F94E-9EBD-D4DEB2897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11">
              <a:extLst>
                <a:ext uri="{FF2B5EF4-FFF2-40B4-BE49-F238E27FC236}">
                  <a16:creationId xmlns:a16="http://schemas.microsoft.com/office/drawing/2014/main" id="{A733BEF4-5138-AF43-86C8-87BAE89A24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8195" name="TextBox 17">
            <a:extLst>
              <a:ext uri="{FF2B5EF4-FFF2-40B4-BE49-F238E27FC236}">
                <a16:creationId xmlns:a16="http://schemas.microsoft.com/office/drawing/2014/main" id="{5D0C1723-A3B8-714E-939A-0918DEC86AAF}"/>
              </a:ext>
            </a:extLst>
          </p:cNvPr>
          <p:cNvSpPr txBox="1">
            <a:spLocks noChangeArrowheads="1"/>
          </p:cNvSpPr>
          <p:nvPr/>
        </p:nvSpPr>
        <p:spPr bwMode="auto">
          <a:xfrm>
            <a:off x="738188" y="2319338"/>
            <a:ext cx="457041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a:solidFill>
                  <a:schemeClr val="bg1"/>
                </a:solidFill>
                <a:latin typeface="Gotham-BookItalic" panose="02000504050000020004" pitchFamily="2" charset="0"/>
              </a:rPr>
              <a:t>What is the most efficient way to give, use, or distribute “my” offerings?</a:t>
            </a:r>
          </a:p>
        </p:txBody>
      </p:sp>
      <p:pic>
        <p:nvPicPr>
          <p:cNvPr id="8196" name="Picture 9">
            <a:extLst>
              <a:ext uri="{FF2B5EF4-FFF2-40B4-BE49-F238E27FC236}">
                <a16:creationId xmlns:a16="http://schemas.microsoft.com/office/drawing/2014/main" id="{D14F5750-52AC-5C4E-A42D-C7459DDEF5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3">
            <a:extLst>
              <a:ext uri="{FF2B5EF4-FFF2-40B4-BE49-F238E27FC236}">
                <a16:creationId xmlns:a16="http://schemas.microsoft.com/office/drawing/2014/main" id="{9CF42708-3B4D-D845-BAE4-AF7359ECB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5425" y="12700"/>
            <a:ext cx="815657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2" name="Group 1">
            <a:extLst>
              <a:ext uri="{FF2B5EF4-FFF2-40B4-BE49-F238E27FC236}">
                <a16:creationId xmlns:a16="http://schemas.microsoft.com/office/drawing/2014/main" id="{220E4F9E-1075-9D4C-A781-6412CD3AB99C}"/>
              </a:ext>
            </a:extLst>
          </p:cNvPr>
          <p:cNvGrpSpPr>
            <a:grpSpLocks/>
          </p:cNvGrpSpPr>
          <p:nvPr/>
        </p:nvGrpSpPr>
        <p:grpSpPr bwMode="auto">
          <a:xfrm>
            <a:off x="0" y="0"/>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10246" name="Picture 10">
              <a:extLst>
                <a:ext uri="{FF2B5EF4-FFF2-40B4-BE49-F238E27FC236}">
                  <a16:creationId xmlns:a16="http://schemas.microsoft.com/office/drawing/2014/main" id="{CDE59888-F6F3-754C-9EF2-D7C24EA9EE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11">
              <a:extLst>
                <a:ext uri="{FF2B5EF4-FFF2-40B4-BE49-F238E27FC236}">
                  <a16:creationId xmlns:a16="http://schemas.microsoft.com/office/drawing/2014/main" id="{BE5CA40C-177C-2F41-8AEA-FC0B799005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10243" name="TextBox 17">
            <a:extLst>
              <a:ext uri="{FF2B5EF4-FFF2-40B4-BE49-F238E27FC236}">
                <a16:creationId xmlns:a16="http://schemas.microsoft.com/office/drawing/2014/main" id="{33B8E2BA-E510-6947-BBD0-8AE9366D76C7}"/>
              </a:ext>
            </a:extLst>
          </p:cNvPr>
          <p:cNvSpPr txBox="1">
            <a:spLocks noChangeArrowheads="1"/>
          </p:cNvSpPr>
          <p:nvPr/>
        </p:nvSpPr>
        <p:spPr bwMode="auto">
          <a:xfrm>
            <a:off x="738188" y="1627188"/>
            <a:ext cx="457041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a:solidFill>
                  <a:schemeClr val="bg1"/>
                </a:solidFill>
                <a:latin typeface="Gotham-BookItalic" panose="02000504050000020004" pitchFamily="2" charset="0"/>
              </a:rPr>
              <a:t>Why is it important to give offerings if I am already tithing? Why are offerings important in the end-time context? </a:t>
            </a:r>
          </a:p>
        </p:txBody>
      </p:sp>
      <p:pic>
        <p:nvPicPr>
          <p:cNvPr id="10244" name="Picture 9">
            <a:extLst>
              <a:ext uri="{FF2B5EF4-FFF2-40B4-BE49-F238E27FC236}">
                <a16:creationId xmlns:a16="http://schemas.microsoft.com/office/drawing/2014/main" id="{EFAFF3B6-2DB5-F045-A860-8DAD8A5AB4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3">
            <a:extLst>
              <a:ext uri="{FF2B5EF4-FFF2-40B4-BE49-F238E27FC236}">
                <a16:creationId xmlns:a16="http://schemas.microsoft.com/office/drawing/2014/main" id="{91AED8D4-596E-5040-BF44-04CF7E8C7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138" y="-11113"/>
            <a:ext cx="9186862"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0" name="Group 1">
            <a:extLst>
              <a:ext uri="{FF2B5EF4-FFF2-40B4-BE49-F238E27FC236}">
                <a16:creationId xmlns:a16="http://schemas.microsoft.com/office/drawing/2014/main" id="{14B33593-789A-474D-B372-ED25268E64A8}"/>
              </a:ext>
            </a:extLst>
          </p:cNvPr>
          <p:cNvGrpSpPr>
            <a:grpSpLocks/>
          </p:cNvGrpSpPr>
          <p:nvPr/>
        </p:nvGrpSpPr>
        <p:grpSpPr bwMode="auto">
          <a:xfrm>
            <a:off x="0" y="0"/>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12294" name="Picture 10">
              <a:extLst>
                <a:ext uri="{FF2B5EF4-FFF2-40B4-BE49-F238E27FC236}">
                  <a16:creationId xmlns:a16="http://schemas.microsoft.com/office/drawing/2014/main" id="{3A79A90C-7726-584D-B372-AA21C1937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11">
              <a:extLst>
                <a:ext uri="{FF2B5EF4-FFF2-40B4-BE49-F238E27FC236}">
                  <a16:creationId xmlns:a16="http://schemas.microsoft.com/office/drawing/2014/main" id="{54006100-A550-A145-ABE2-662ADA619A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12291" name="TextBox 17">
            <a:extLst>
              <a:ext uri="{FF2B5EF4-FFF2-40B4-BE49-F238E27FC236}">
                <a16:creationId xmlns:a16="http://schemas.microsoft.com/office/drawing/2014/main" id="{1A55B640-9073-A345-AA04-149A6ABA6071}"/>
              </a:ext>
            </a:extLst>
          </p:cNvPr>
          <p:cNvSpPr txBox="1">
            <a:spLocks noChangeArrowheads="1"/>
          </p:cNvSpPr>
          <p:nvPr/>
        </p:nvSpPr>
        <p:spPr bwMode="auto">
          <a:xfrm>
            <a:off x="738188" y="1855788"/>
            <a:ext cx="4570412"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a:solidFill>
                  <a:schemeClr val="bg1"/>
                </a:solidFill>
                <a:latin typeface="Gotham-BookItalic" panose="02000504050000020004" pitchFamily="2" charset="0"/>
              </a:rPr>
              <a:t>Should we bring regular and systematic offerings to the storehouse, as we do with the tithe? </a:t>
            </a:r>
          </a:p>
        </p:txBody>
      </p:sp>
      <p:pic>
        <p:nvPicPr>
          <p:cNvPr id="12292" name="Picture 9">
            <a:extLst>
              <a:ext uri="{FF2B5EF4-FFF2-40B4-BE49-F238E27FC236}">
                <a16:creationId xmlns:a16="http://schemas.microsoft.com/office/drawing/2014/main" id="{8C8F0240-A9AB-A940-B9E3-4E1A979D3F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a:extLst>
              <a:ext uri="{FF2B5EF4-FFF2-40B4-BE49-F238E27FC236}">
                <a16:creationId xmlns:a16="http://schemas.microsoft.com/office/drawing/2014/main" id="{AD93E069-96A5-5040-95BA-993ACF3B9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725" y="9525"/>
            <a:ext cx="10455275"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38" name="Group 1">
            <a:extLst>
              <a:ext uri="{FF2B5EF4-FFF2-40B4-BE49-F238E27FC236}">
                <a16:creationId xmlns:a16="http://schemas.microsoft.com/office/drawing/2014/main" id="{C94318EA-B07B-A44E-B8D1-FD775C074E70}"/>
              </a:ext>
            </a:extLst>
          </p:cNvPr>
          <p:cNvGrpSpPr>
            <a:grpSpLocks/>
          </p:cNvGrpSpPr>
          <p:nvPr/>
        </p:nvGrpSpPr>
        <p:grpSpPr bwMode="auto">
          <a:xfrm>
            <a:off x="0" y="0"/>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14342" name="Picture 10">
              <a:extLst>
                <a:ext uri="{FF2B5EF4-FFF2-40B4-BE49-F238E27FC236}">
                  <a16:creationId xmlns:a16="http://schemas.microsoft.com/office/drawing/2014/main" id="{4F254EF2-6D14-3D4A-BD50-0C505F6CA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11">
              <a:extLst>
                <a:ext uri="{FF2B5EF4-FFF2-40B4-BE49-F238E27FC236}">
                  <a16:creationId xmlns:a16="http://schemas.microsoft.com/office/drawing/2014/main" id="{8167E0C7-165C-044C-A36B-1D66A67522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14339" name="TextBox 17">
            <a:extLst>
              <a:ext uri="{FF2B5EF4-FFF2-40B4-BE49-F238E27FC236}">
                <a16:creationId xmlns:a16="http://schemas.microsoft.com/office/drawing/2014/main" id="{616AC116-5F54-4C42-94A4-F8560C0324F2}"/>
              </a:ext>
            </a:extLst>
          </p:cNvPr>
          <p:cNvSpPr txBox="1">
            <a:spLocks noChangeArrowheads="1"/>
          </p:cNvSpPr>
          <p:nvPr/>
        </p:nvSpPr>
        <p:spPr bwMode="auto">
          <a:xfrm>
            <a:off x="738188" y="1139825"/>
            <a:ext cx="457041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a:solidFill>
                  <a:schemeClr val="bg1"/>
                </a:solidFill>
                <a:latin typeface="Gotham-BookItalic" panose="02000504050000020004" pitchFamily="2" charset="0"/>
              </a:rPr>
              <a:t>If the offerings really belong to God, and not to me, is it right for me to decide how to distribute them, or are there some divine directives as to how I distribute those funds?</a:t>
            </a:r>
          </a:p>
        </p:txBody>
      </p:sp>
      <p:pic>
        <p:nvPicPr>
          <p:cNvPr id="14340" name="Picture 9">
            <a:extLst>
              <a:ext uri="{FF2B5EF4-FFF2-40B4-BE49-F238E27FC236}">
                <a16:creationId xmlns:a16="http://schemas.microsoft.com/office/drawing/2014/main" id="{1FCB06B3-6F4D-AC4A-B087-BD4252DAFB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id="{C6342157-1960-4F4F-BAB9-80D996E3AA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5275" y="0"/>
            <a:ext cx="8086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6FC227CB-9CCA-4B41-BFC4-871665F4A198}"/>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16387" name="Picture 17">
            <a:extLst>
              <a:ext uri="{FF2B5EF4-FFF2-40B4-BE49-F238E27FC236}">
                <a16:creationId xmlns:a16="http://schemas.microsoft.com/office/drawing/2014/main" id="{CD2D0397-36A6-F74C-BE49-A324E9E62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5425" y="0"/>
            <a:ext cx="309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9">
            <a:extLst>
              <a:ext uri="{FF2B5EF4-FFF2-40B4-BE49-F238E27FC236}">
                <a16:creationId xmlns:a16="http://schemas.microsoft.com/office/drawing/2014/main" id="{94B9B3B3-CFE8-0841-AAA2-FD35B42EA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C1BDA1-6766-1944-B996-D1B5E4AF294F}"/>
              </a:ext>
            </a:extLst>
          </p:cNvPr>
          <p:cNvSpPr txBox="1"/>
          <p:nvPr/>
        </p:nvSpPr>
        <p:spPr>
          <a:xfrm>
            <a:off x="800100" y="2020888"/>
            <a:ext cx="6280150" cy="2124075"/>
          </a:xfrm>
          <a:prstGeom prst="rect">
            <a:avLst/>
          </a:prstGeom>
          <a:noFill/>
        </p:spPr>
        <p:txBody>
          <a:bodyPr wrap="none">
            <a:spAutoFit/>
          </a:bodyPr>
          <a:lstStyle/>
          <a:p>
            <a:pPr eaLnBrk="1" fontAlgn="auto" hangingPunct="1">
              <a:spcBef>
                <a:spcPts val="0"/>
              </a:spcBef>
              <a:spcAft>
                <a:spcPts val="0"/>
              </a:spcAft>
              <a:defRPr/>
            </a:pPr>
            <a:r>
              <a:rPr lang="en-US" sz="4400" cap="all" dirty="0">
                <a:solidFill>
                  <a:schemeClr val="bg1"/>
                </a:solidFill>
                <a:latin typeface="Gotham Ultra" panose="02000504050000020004" pitchFamily="2" charset="0"/>
                <a:ea typeface="Open Sans" panose="020B0606030504020204" pitchFamily="34" charset="0"/>
                <a:cs typeface="Open Sans" panose="020B0606030504020204" pitchFamily="34" charset="0"/>
              </a:rPr>
              <a:t>WHY SHOULD I GIVE </a:t>
            </a:r>
          </a:p>
          <a:p>
            <a:pPr eaLnBrk="1" fontAlgn="auto" hangingPunct="1">
              <a:spcBef>
                <a:spcPts val="0"/>
              </a:spcBef>
              <a:spcAft>
                <a:spcPts val="0"/>
              </a:spcAft>
              <a:defRPr/>
            </a:pPr>
            <a:r>
              <a:rPr lang="en-US" sz="4400" cap="all" dirty="0">
                <a:solidFill>
                  <a:schemeClr val="bg1"/>
                </a:solidFill>
                <a:latin typeface="Gotham Ultra" panose="02000504050000020004" pitchFamily="2" charset="0"/>
                <a:ea typeface="Open Sans" panose="020B0606030504020204" pitchFamily="34" charset="0"/>
                <a:cs typeface="Open Sans" panose="020B0606030504020204" pitchFamily="34" charset="0"/>
              </a:rPr>
              <a:t>OFFERINGS IF I AM </a:t>
            </a:r>
          </a:p>
          <a:p>
            <a:pPr eaLnBrk="1" fontAlgn="auto" hangingPunct="1">
              <a:spcBef>
                <a:spcPts val="0"/>
              </a:spcBef>
              <a:spcAft>
                <a:spcPts val="0"/>
              </a:spcAft>
              <a:defRPr/>
            </a:pPr>
            <a:r>
              <a:rPr lang="en-US" sz="4400" cap="all" dirty="0">
                <a:solidFill>
                  <a:schemeClr val="bg1"/>
                </a:solidFill>
                <a:latin typeface="Gotham Ultra" panose="02000504050000020004" pitchFamily="2" charset="0"/>
                <a:ea typeface="Open Sans" panose="020B0606030504020204" pitchFamily="34" charset="0"/>
                <a:cs typeface="Open Sans" panose="020B0606030504020204" pitchFamily="34" charset="0"/>
              </a:rPr>
              <a:t>ALREADY TITHING?</a:t>
            </a:r>
          </a:p>
        </p:txBody>
      </p:sp>
      <p:pic>
        <p:nvPicPr>
          <p:cNvPr id="16390" name="Picture 7">
            <a:extLst>
              <a:ext uri="{FF2B5EF4-FFF2-40B4-BE49-F238E27FC236}">
                <a16:creationId xmlns:a16="http://schemas.microsoft.com/office/drawing/2014/main" id="{045CF13F-8764-AD44-9848-42283310AF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a:extLst>
              <a:ext uri="{FF2B5EF4-FFF2-40B4-BE49-F238E27FC236}">
                <a16:creationId xmlns:a16="http://schemas.microsoft.com/office/drawing/2014/main" id="{1150C990-A80F-3448-A918-8834FA965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988" y="0"/>
            <a:ext cx="9498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0" name="Group 1">
            <a:extLst>
              <a:ext uri="{FF2B5EF4-FFF2-40B4-BE49-F238E27FC236}">
                <a16:creationId xmlns:a16="http://schemas.microsoft.com/office/drawing/2014/main" id="{8E9821C4-5AEA-6B45-8A8D-16D1C3658430}"/>
              </a:ext>
            </a:extLst>
          </p:cNvPr>
          <p:cNvGrpSpPr>
            <a:grpSpLocks/>
          </p:cNvGrpSpPr>
          <p:nvPr/>
        </p:nvGrpSpPr>
        <p:grpSpPr bwMode="auto">
          <a:xfrm>
            <a:off x="0" y="0"/>
            <a:ext cx="12192000" cy="6869113"/>
            <a:chOff x="0" y="-1"/>
            <a:chExt cx="12191735" cy="6869576"/>
          </a:xfrm>
        </p:grpSpPr>
        <p:sp>
          <p:nvSpPr>
            <p:cNvPr id="9" name="Rectangle 8">
              <a:extLst>
                <a:ext uri="{FF2B5EF4-FFF2-40B4-BE49-F238E27FC236}">
                  <a16:creationId xmlns:a16="http://schemas.microsoft.com/office/drawing/2014/main" id="{34306DB6-395E-9347-9144-46A0BA78DCAB}"/>
                </a:ext>
              </a:extLst>
            </p:cNvPr>
            <p:cNvSpPr/>
            <p:nvPr/>
          </p:nvSpPr>
          <p:spPr>
            <a:xfrm>
              <a:off x="0" y="1016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en-US"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17414" name="Picture 10">
              <a:extLst>
                <a:ext uri="{FF2B5EF4-FFF2-40B4-BE49-F238E27FC236}">
                  <a16:creationId xmlns:a16="http://schemas.microsoft.com/office/drawing/2014/main" id="{A4308EDC-69F5-8C45-99A6-D1A68F6D2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
              <a:ext cx="3098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11">
              <a:extLst>
                <a:ext uri="{FF2B5EF4-FFF2-40B4-BE49-F238E27FC236}">
                  <a16:creationId xmlns:a16="http://schemas.microsoft.com/office/drawing/2014/main" id="{565959F3-835C-9548-B5E2-ABE4E1FB97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24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356983-D616-6646-B067-F280E5A9889C}"/>
                </a:ext>
              </a:extLst>
            </p:cNvPr>
            <p:cNvSpPr/>
            <p:nvPr/>
          </p:nvSpPr>
          <p:spPr>
            <a:xfrm>
              <a:off x="0" y="6455209"/>
              <a:ext cx="12191735" cy="414366"/>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sz="3413" dirty="0"/>
            </a:p>
          </p:txBody>
        </p:sp>
      </p:grpSp>
      <p:sp>
        <p:nvSpPr>
          <p:cNvPr id="17411" name="TextBox 17">
            <a:extLst>
              <a:ext uri="{FF2B5EF4-FFF2-40B4-BE49-F238E27FC236}">
                <a16:creationId xmlns:a16="http://schemas.microsoft.com/office/drawing/2014/main" id="{2F7B13DF-368F-EE44-95A4-FEA41E8A2D9D}"/>
              </a:ext>
            </a:extLst>
          </p:cNvPr>
          <p:cNvSpPr txBox="1">
            <a:spLocks noChangeArrowheads="1"/>
          </p:cNvSpPr>
          <p:nvPr/>
        </p:nvSpPr>
        <p:spPr bwMode="auto">
          <a:xfrm>
            <a:off x="738188" y="1965325"/>
            <a:ext cx="4570412"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200" b="1">
                <a:solidFill>
                  <a:schemeClr val="bg1"/>
                </a:solidFill>
                <a:latin typeface="Gotham-BookItalic" panose="02000504050000020004" pitchFamily="2" charset="0"/>
              </a:rPr>
              <a:t>Reasons why offerings should be considered as important as tithe. </a:t>
            </a:r>
          </a:p>
        </p:txBody>
      </p:sp>
      <p:pic>
        <p:nvPicPr>
          <p:cNvPr id="17412" name="Picture 9">
            <a:extLst>
              <a:ext uri="{FF2B5EF4-FFF2-40B4-BE49-F238E27FC236}">
                <a16:creationId xmlns:a16="http://schemas.microsoft.com/office/drawing/2014/main" id="{31EEEEE0-F693-FF4B-92E6-9BBCFF1AF8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5649913"/>
            <a:ext cx="1608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1057</Words>
  <Application>Microsoft Macintosh PowerPoint</Application>
  <PresentationFormat>Widescreen</PresentationFormat>
  <Paragraphs>62</Paragraphs>
  <Slides>30</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Calibri</vt:lpstr>
      <vt:lpstr>Arial</vt:lpstr>
      <vt:lpstr>Calibri Light</vt:lpstr>
      <vt:lpstr>Gotham Ultra</vt:lpstr>
      <vt:lpstr>Open Sans</vt:lpstr>
      <vt:lpstr>Gotham Book</vt:lpstr>
      <vt:lpstr>Office Theme</vt:lpstr>
      <vt:lpst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Usuário do Microsoft Office</dc:creator>
  <cp:keywords/>
  <dc:description/>
  <cp:lastModifiedBy>Flomo, Johnetta B.</cp:lastModifiedBy>
  <cp:revision>5</cp:revision>
  <cp:lastPrinted>2021-11-29T18:22:04Z</cp:lastPrinted>
  <dcterms:created xsi:type="dcterms:W3CDTF">2021-11-29T18:19:33Z</dcterms:created>
  <dcterms:modified xsi:type="dcterms:W3CDTF">2021-11-30T12:19:55Z</dcterms:modified>
  <cp:category/>
</cp:coreProperties>
</file>